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7629" r:id="rId3"/>
    <p:sldId id="7630" r:id="rId4"/>
    <p:sldId id="7631" r:id="rId5"/>
    <p:sldId id="7625" r:id="rId6"/>
    <p:sldId id="7634" r:id="rId7"/>
    <p:sldId id="7633" r:id="rId8"/>
    <p:sldId id="7635" r:id="rId9"/>
    <p:sldId id="7522" r:id="rId10"/>
  </p:sldIdLst>
  <p:sldSz cx="12192000" cy="6858000"/>
  <p:notesSz cx="6858000" cy="9144000"/>
  <p:embeddedFontLst>
    <p:embeddedFont>
      <p:font typeface="DengXian" panose="02010600030101010101" pitchFamily="2" charset="-122"/>
      <p:regular r:id="rId12"/>
      <p:bold r:id="rId13"/>
    </p:embeddedFont>
    <p:embeddedFont>
      <p:font typeface="DengXian Light" panose="02010600030101010101" pitchFamily="2" charset="-122"/>
      <p:regular r:id="rId14"/>
    </p:embeddedFont>
    <p:embeddedFont>
      <p:font typeface="Microsoft YaHei" panose="020B0503020204020204" pitchFamily="34" charset="-122"/>
      <p:regular r:id="rId15"/>
      <p:bold r:id="rId16"/>
    </p:embeddedFont>
    <p:embeddedFont>
      <p:font typeface="Montserrat Light" panose="00000400000000000000" pitchFamily="2" charset="0"/>
      <p:regular r:id="rId17"/>
      <p:italic r:id="rId18"/>
    </p:embeddedFont>
    <p:embeddedFont>
      <p:font typeface="微软雅黑 Light" panose="020B0502040204020203" pitchFamily="34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1" autoAdjust="0"/>
    <p:restoredTop sz="95317" autoAdjust="0"/>
  </p:normalViewPr>
  <p:slideViewPr>
    <p:cSldViewPr snapToGrid="0">
      <p:cViewPr varScale="1">
        <p:scale>
          <a:sx n="105" d="100"/>
          <a:sy n="105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51325-44B5-4B15-A551-A61A79A305DE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793FC-B9DE-4853-870F-B5DB9A952A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801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138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3882FB3-418F-49F1-A1A6-86E3E5219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"/>
          <a:stretch/>
        </p:blipFill>
        <p:spPr>
          <a:xfrm>
            <a:off x="0" y="0"/>
            <a:ext cx="4595964" cy="46604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24955D-E53E-4330-81C9-6DE22EF19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11"/>
          <a:stretch/>
        </p:blipFill>
        <p:spPr>
          <a:xfrm>
            <a:off x="7256206" y="1432211"/>
            <a:ext cx="4935794" cy="54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9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ABE67-DE70-4442-B239-FAB3EC6D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475379-9BE3-4613-8E41-91EED7DAD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D5AC6B-E067-4E14-A4B4-2193510C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D95C3-E1B0-402B-BDFE-36C55138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7D4AEB-D65F-4B0C-A9F3-DDCF1A17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0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AE0F40-BB64-45F7-8C75-F6533E22C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65C725-2061-4FA9-A95A-F1E183356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44969-89A6-408D-88F5-87FD8E2B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54AEB-A398-4CE7-9732-58CE84EF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661CE-2423-4CB7-8BB0-6D318269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92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60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48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8">
            <a:extLst>
              <a:ext uri="{FF2B5EF4-FFF2-40B4-BE49-F238E27FC236}">
                <a16:creationId xmlns:a16="http://schemas.microsoft.com/office/drawing/2014/main" id="{DB860821-D42E-4E7F-BF98-4B35814B15FF}"/>
              </a:ext>
            </a:extLst>
          </p:cNvPr>
          <p:cNvSpPr txBox="1"/>
          <p:nvPr userDrawn="1"/>
        </p:nvSpPr>
        <p:spPr>
          <a:xfrm>
            <a:off x="762001" y="199346"/>
            <a:ext cx="3440722" cy="430841"/>
          </a:xfrm>
          <a:prstGeom prst="rect">
            <a:avLst/>
          </a:prstGeom>
          <a:noFill/>
        </p:spPr>
        <p:txBody>
          <a:bodyPr wrap="square" lIns="121873" tIns="60937" rIns="121873" bIns="60937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to add your title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728734-F8F9-4C88-993B-AD792CD56D89}"/>
              </a:ext>
            </a:extLst>
          </p:cNvPr>
          <p:cNvGrpSpPr/>
          <p:nvPr userDrawn="1"/>
        </p:nvGrpSpPr>
        <p:grpSpPr>
          <a:xfrm>
            <a:off x="295071" y="190295"/>
            <a:ext cx="406366" cy="418246"/>
            <a:chOff x="848004" y="393400"/>
            <a:chExt cx="406366" cy="418246"/>
          </a:xfrm>
          <a:effectLst>
            <a:outerShdw blurRad="165100" dist="38100" dir="6960000" sx="98000" sy="98000" algn="t" rotWithShape="0">
              <a:prstClr val="black">
                <a:alpha val="34000"/>
              </a:prstClr>
            </a:outerShdw>
          </a:effectLst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6DC0884-6A83-48BA-AAF8-3B7EB24F2D4E}"/>
                </a:ext>
              </a:extLst>
            </p:cNvPr>
            <p:cNvGrpSpPr/>
            <p:nvPr/>
          </p:nvGrpSpPr>
          <p:grpSpPr>
            <a:xfrm>
              <a:off x="848004" y="393400"/>
              <a:ext cx="406366" cy="418246"/>
              <a:chOff x="848005" y="369553"/>
              <a:chExt cx="406366" cy="418246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49408B6-9696-4A5B-A103-E1EE4FB46197}"/>
                  </a:ext>
                </a:extLst>
              </p:cNvPr>
              <p:cNvSpPr/>
              <p:nvPr/>
            </p:nvSpPr>
            <p:spPr>
              <a:xfrm>
                <a:off x="848005" y="369553"/>
                <a:ext cx="406366" cy="418246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635000" dist="762000" dir="7800000" sx="88000" sy="88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C7BAA39-3124-4873-A47F-BED4F34F6883}"/>
                  </a:ext>
                </a:extLst>
              </p:cNvPr>
              <p:cNvSpPr/>
              <p:nvPr/>
            </p:nvSpPr>
            <p:spPr>
              <a:xfrm>
                <a:off x="856799" y="378604"/>
                <a:ext cx="388778" cy="4001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4B5EC67-E582-47F5-AD80-247E1E58B109}"/>
                </a:ext>
              </a:extLst>
            </p:cNvPr>
            <p:cNvSpPr/>
            <p:nvPr/>
          </p:nvSpPr>
          <p:spPr>
            <a:xfrm>
              <a:off x="907857" y="455002"/>
              <a:ext cx="286661" cy="295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1846" rIns="0" bIns="51846" rtlCol="0" anchor="ctr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75435F8-A470-4185-91DA-FD983119D8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5"/>
          <a:stretch/>
        </p:blipFill>
        <p:spPr>
          <a:xfrm>
            <a:off x="5372100" y="6019799"/>
            <a:ext cx="6819900" cy="8382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B3CD0BC-D18B-4A9C-ADD3-6443622D574A}"/>
              </a:ext>
            </a:extLst>
          </p:cNvPr>
          <p:cNvSpPr/>
          <p:nvPr userDrawn="1"/>
        </p:nvSpPr>
        <p:spPr>
          <a:xfrm>
            <a:off x="0" y="6429375"/>
            <a:ext cx="5372100" cy="428625"/>
          </a:xfrm>
          <a:prstGeom prst="rect">
            <a:avLst/>
          </a:prstGeom>
          <a:gradFill flip="none" rotWithShape="1">
            <a:gsLst>
              <a:gs pos="58000">
                <a:schemeClr val="accent2"/>
              </a:gs>
              <a:gs pos="58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6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15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76048-F325-4109-B3DC-908E27D4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2F86F7-8C22-416D-8ED2-28A9CCCCD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26F985-B676-46F2-8396-DE55C9926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B27FC5-F888-4450-B5B2-31CA552A9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24CD6E-3017-423C-9FEB-45AD5A6A8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D9D5B3F-3421-4862-8038-8C52E7B0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DA99E4-034B-4F0B-A37F-91C209AA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EA7115-51DC-4959-AE88-9363208F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59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BF6A5-75AF-4AAA-A2FC-0B4833C3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B443D1-B101-45CF-AF6E-4A5C9BAA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D409E1-B06A-4660-AEDD-883782A8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0E05B6-F68E-45E6-8AE5-AA8B1BAF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03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5D386F-A7A2-4C8C-881A-10DE5114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5E45F0-DE0C-49E1-B56B-A5B61AAF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D14DD5-6AB3-458C-9FC8-1D681D23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76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1EDC8-5C36-473E-BA25-8C0F31F6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65DAE-DE8C-48E2-9A98-B686C1A0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3F87D-5DFA-4021-AC4A-4D1CDB925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156E89-33EA-4CF6-B3BB-125F1F86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A5B6A3-F839-4538-AC3B-7BFC72BE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A69C61-816A-4B15-8A55-01F27080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26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085D0-A353-4302-A999-47B4F1C2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89D3A3-4803-4DB1-9CD2-CA0F71AC7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38EB02-9C23-489A-9CB0-C0854BC7E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FD32C0-D7D6-4A3B-9A8C-F389F4F0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CA48-3B93-4A69-AC48-BAC756A5E75A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76B48F-3D04-4AA4-B0C4-70A6987C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8A54A2-3717-465A-A914-F15D86A0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78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9EC036-0F40-404A-91CD-6654716D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B5B88E-BE68-45BB-8E2F-2271F472F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D271B3-C3A3-4135-B184-7C6C6D4B9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6CA48-3B93-4A69-AC48-BAC756A5E75A}" type="datetimeFigureOut">
              <a:rPr lang="zh-CN" altLang="en-US" smtClean="0"/>
              <a:t>2020/7/1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2B9E24-DF6F-4F8F-8EA3-1854AC350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954C07-D390-4ACB-AE75-7902AEF9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B6AD-49DB-4E61-9DE9-99CBFC679F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9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pt7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pt7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hyperlink" Target="https://www.dakk.heroku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808EFFE6-24F3-422D-BAEF-879F975C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2" y="1447799"/>
            <a:ext cx="2085975" cy="2391918"/>
          </a:xfrm>
          <a:prstGeom prst="rect">
            <a:avLst/>
          </a:prstGeom>
        </p:spPr>
      </p:pic>
      <p:sp>
        <p:nvSpPr>
          <p:cNvPr id="28" name="文本框 2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4575056-F84E-4A45-8200-A3C96F6288AE}"/>
              </a:ext>
            </a:extLst>
          </p:cNvPr>
          <p:cNvSpPr txBox="1"/>
          <p:nvPr/>
        </p:nvSpPr>
        <p:spPr>
          <a:xfrm>
            <a:off x="1434547" y="3922795"/>
            <a:ext cx="97053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4400" spc="-15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Classification &amp; Cluster Dataset WebSite</a:t>
            </a:r>
            <a:endParaRPr lang="zh-CN" altLang="en-US" sz="4400" spc="-1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29" name="椭圆 2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232B88C8-B4F8-4684-9BA3-CA98BBF6C531}"/>
              </a:ext>
            </a:extLst>
          </p:cNvPr>
          <p:cNvSpPr/>
          <p:nvPr/>
        </p:nvSpPr>
        <p:spPr>
          <a:xfrm>
            <a:off x="6070795" y="4793789"/>
            <a:ext cx="163773" cy="163773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0" name="任意多边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F346459-E2CC-4C09-A0A5-EF05A6A742F2}"/>
              </a:ext>
            </a:extLst>
          </p:cNvPr>
          <p:cNvSpPr/>
          <p:nvPr/>
        </p:nvSpPr>
        <p:spPr>
          <a:xfrm>
            <a:off x="6334655" y="4875571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100000">
                  <a:srgbClr val="232324"/>
                </a:gs>
                <a:gs pos="0">
                  <a:schemeClr val="bg1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1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7F054519-C7F0-4EF3-B6DE-D807C6CB753B}"/>
              </a:ext>
            </a:extLst>
          </p:cNvPr>
          <p:cNvSpPr/>
          <p:nvPr/>
        </p:nvSpPr>
        <p:spPr>
          <a:xfrm flipH="1">
            <a:off x="2804143" y="4875571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100000">
                  <a:srgbClr val="232324"/>
                </a:gs>
                <a:gs pos="0">
                  <a:schemeClr val="bg1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2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0DD8D3AD-C642-467E-96EF-2ADE3A0ECB45}"/>
              </a:ext>
            </a:extLst>
          </p:cNvPr>
          <p:cNvSpPr txBox="1"/>
          <p:nvPr/>
        </p:nvSpPr>
        <p:spPr>
          <a:xfrm>
            <a:off x="2939748" y="4977994"/>
            <a:ext cx="6112523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Give us your Dataset, we have solution for you</a:t>
            </a:r>
            <a:endParaRPr lang="en-US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9" name="TextBox 28">
            <a:hlinkClick r:id="rId3"/>
            <a:extLst>
              <a:ext uri="{FF2B5EF4-FFF2-40B4-BE49-F238E27FC236}">
                <a16:creationId xmlns:a16="http://schemas.microsoft.com/office/drawing/2014/main" id="{E3B60EC2-FEC6-457F-89ED-BDE0A7E937EB}"/>
              </a:ext>
            </a:extLst>
          </p:cNvPr>
          <p:cNvSpPr txBox="1"/>
          <p:nvPr/>
        </p:nvSpPr>
        <p:spPr>
          <a:xfrm>
            <a:off x="3332231" y="5832338"/>
            <a:ext cx="5194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altLang="zh-CN" sz="1000">
                <a:solidFill>
                  <a:schemeClr val="bg1"/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://www.dakk.heroku.</a:t>
            </a:r>
            <a:r>
              <a:rPr lang="en-US" altLang="zh-CN" sz="1000" dirty="0">
                <a:solidFill>
                  <a:schemeClr val="bg1"/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D943D-0857-4EE7-8FC4-4D3D5B83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4" y="2136531"/>
            <a:ext cx="2144203" cy="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4655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13796 L 4.16667E-6 4.8148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9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1302 0.00046 L 1.04167E-6 1.1111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138 1.11111E-6 L -2.29167E-6 1.1111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 animBg="1"/>
      <p:bldP spid="30" grpId="0" animBg="1"/>
      <p:bldP spid="30" grpId="1" animBg="1"/>
      <p:bldP spid="31" grpId="0" animBg="1"/>
      <p:bldP spid="31" grpId="1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id="{5663D084-41AD-4F67-927E-E8AA9DC55541}"/>
              </a:ext>
            </a:extLst>
          </p:cNvPr>
          <p:cNvSpPr/>
          <p:nvPr/>
        </p:nvSpPr>
        <p:spPr>
          <a:xfrm rot="10800000" flipV="1">
            <a:off x="9326602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8215D616-6B5E-41D8-9356-E1269637DA30}"/>
              </a:ext>
            </a:extLst>
          </p:cNvPr>
          <p:cNvSpPr/>
          <p:nvPr/>
        </p:nvSpPr>
        <p:spPr>
          <a:xfrm>
            <a:off x="8478410" y="535208"/>
            <a:ext cx="1780825" cy="1780825"/>
          </a:xfrm>
          <a:prstGeom prst="ellipse">
            <a:avLst/>
          </a:prstGeom>
          <a:solidFill>
            <a:schemeClr val="accent3"/>
          </a:solidFill>
          <a:ln w="317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27000" dist="63500" dir="13500000">
              <a:schemeClr val="accent3">
                <a:lumMod val="50000"/>
                <a:alpha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2C70BF95-002A-47D4-81FB-BB670B7EBD46}"/>
              </a:ext>
            </a:extLst>
          </p:cNvPr>
          <p:cNvSpPr/>
          <p:nvPr/>
        </p:nvSpPr>
        <p:spPr>
          <a:xfrm>
            <a:off x="8590429" y="676751"/>
            <a:ext cx="1556789" cy="15567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152400" dist="76200" dir="2700000" algn="tl" rotWithShape="0">
              <a:schemeClr val="accent3">
                <a:lumMod val="50000"/>
                <a:alpha val="64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65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41C4C-2CBB-448D-B7E8-4CF294975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34" y="832356"/>
            <a:ext cx="1245577" cy="1245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5A2769-BE05-4684-A279-35E52DC4E7A0}"/>
              </a:ext>
            </a:extLst>
          </p:cNvPr>
          <p:cNvSpPr txBox="1"/>
          <p:nvPr/>
        </p:nvSpPr>
        <p:spPr>
          <a:xfrm>
            <a:off x="1106945" y="3707836"/>
            <a:ext cx="79746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6"/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Học phần</a:t>
            </a:r>
            <a:r>
              <a:rPr lang="en-US" sz="2200">
                <a:solidFill>
                  <a:schemeClr val="accent6"/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: 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DataMining</a:t>
            </a:r>
          </a:p>
          <a:p>
            <a:pPr algn="ctr"/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Giảng viên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: </a:t>
            </a:r>
            <a:r>
              <a:rPr lang="en-US" sz="2200" b="1">
                <a:solidFill>
                  <a:schemeClr val="accent6"/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L</a:t>
            </a:r>
            <a:r>
              <a:rPr lang="vi-VN" sz="2200" b="1">
                <a:solidFill>
                  <a:schemeClr val="accent6"/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ư</a:t>
            </a:r>
            <a:r>
              <a:rPr lang="en-US" sz="2200" b="1">
                <a:solidFill>
                  <a:schemeClr val="accent6"/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u Tiến Đạo</a:t>
            </a:r>
          </a:p>
          <a:p>
            <a:endParaRPr lang="en-US" sz="2200">
              <a:solidFill>
                <a:schemeClr val="accent6"/>
              </a:solidFill>
              <a:latin typeface="Montserrat Light" panose="00000400000000000000" pitchFamily="2" charset="0"/>
              <a:cs typeface="Arial" panose="020B0604020202020204" pitchFamily="34" charset="0"/>
            </a:endParaRPr>
          </a:p>
          <a:p>
            <a:r>
              <a:rPr lang="en-US" sz="2200" b="1">
                <a:solidFill>
                  <a:schemeClr val="accent6"/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Members:</a:t>
            </a: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Nguyễn Nhật Kh</a:t>
            </a:r>
            <a:r>
              <a:rPr lang="vi-VN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ư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ơng		B1609777</a:t>
            </a: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Nguyễn Hải Anh			B1609759</a:t>
            </a: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Trần Nam D</a:t>
            </a:r>
            <a:r>
              <a:rPr lang="vi-VN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ư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ơng			B1609765</a:t>
            </a: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Nguyễn Đăng Khoa		B1611129</a:t>
            </a:r>
            <a:r>
              <a:rPr lang="en-US" sz="2200">
                <a:solidFill>
                  <a:schemeClr val="accent6"/>
                </a:solidFill>
                <a:latin typeface="Montserrat Light" panose="00000400000000000000" pitchFamily="2" charset="0"/>
                <a:cs typeface="Arial" panose="020B0604020202020204" pitchFamily="34" charset="0"/>
              </a:rPr>
              <a:t>	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B8675B-EE71-427E-8339-774064A48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74" y="606999"/>
            <a:ext cx="7238453" cy="29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id="{B66EF250-0598-4BCC-819F-9723609F4CD0}"/>
              </a:ext>
            </a:extLst>
          </p:cNvPr>
          <p:cNvSpPr/>
          <p:nvPr/>
        </p:nvSpPr>
        <p:spPr>
          <a:xfrm rot="10800000" flipH="1">
            <a:off x="-39032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" name="组合 3">
            <a:extLst>
              <a:ext uri="{FF2B5EF4-FFF2-40B4-BE49-F238E27FC236}">
                <a16:creationId xmlns:a16="http://schemas.microsoft.com/office/drawing/2014/main" id="{4467F7B1-4514-4853-8F91-DD179E9A78C8}"/>
              </a:ext>
            </a:extLst>
          </p:cNvPr>
          <p:cNvGrpSpPr/>
          <p:nvPr/>
        </p:nvGrpSpPr>
        <p:grpSpPr>
          <a:xfrm>
            <a:off x="1527268" y="4154048"/>
            <a:ext cx="2384573" cy="2384573"/>
            <a:chOff x="4240335" y="3008435"/>
            <a:chExt cx="3711332" cy="3711332"/>
          </a:xfrm>
        </p:grpSpPr>
        <p:sp>
          <p:nvSpPr>
            <p:cNvPr id="4" name="椭圆 4">
              <a:extLst>
                <a:ext uri="{FF2B5EF4-FFF2-40B4-BE49-F238E27FC236}">
                  <a16:creationId xmlns:a16="http://schemas.microsoft.com/office/drawing/2014/main" id="{7630212D-89E4-4A61-8330-03AB892ECA5C}"/>
                </a:ext>
              </a:extLst>
            </p:cNvPr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5" name="组合 5">
              <a:extLst>
                <a:ext uri="{FF2B5EF4-FFF2-40B4-BE49-F238E27FC236}">
                  <a16:creationId xmlns:a16="http://schemas.microsoft.com/office/drawing/2014/main" id="{EBBA31A4-F90B-402F-811E-EBDBC485D928}"/>
                </a:ext>
              </a:extLst>
            </p:cNvPr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6" name="椭圆 6">
                <a:extLst>
                  <a:ext uri="{FF2B5EF4-FFF2-40B4-BE49-F238E27FC236}">
                    <a16:creationId xmlns:a16="http://schemas.microsoft.com/office/drawing/2014/main" id="{6D8E0963-1EA4-4BE8-995E-589A33C8A01E}"/>
                  </a:ext>
                </a:extLst>
              </p:cNvPr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7" name="椭圆 7">
                <a:extLst>
                  <a:ext uri="{FF2B5EF4-FFF2-40B4-BE49-F238E27FC236}">
                    <a16:creationId xmlns:a16="http://schemas.microsoft.com/office/drawing/2014/main" id="{E26B7F31-FB7B-4530-94DF-A0436DB94585}"/>
                  </a:ext>
                </a:extLst>
              </p:cNvPr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E19C1A-1C9B-4D42-99B6-3429F85B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72" y="4748981"/>
            <a:ext cx="1194705" cy="1194705"/>
          </a:xfrm>
          <a:prstGeom prst="rect">
            <a:avLst/>
          </a:prstGeom>
        </p:spPr>
      </p:pic>
      <p:sp>
        <p:nvSpPr>
          <p:cNvPr id="9" name="文本框 14">
            <a:extLst>
              <a:ext uri="{FF2B5EF4-FFF2-40B4-BE49-F238E27FC236}">
                <a16:creationId xmlns:a16="http://schemas.microsoft.com/office/drawing/2014/main" id="{F73A9A0B-7820-4A8A-B34E-AFFB80393EE6}"/>
              </a:ext>
            </a:extLst>
          </p:cNvPr>
          <p:cNvSpPr txBox="1"/>
          <p:nvPr/>
        </p:nvSpPr>
        <p:spPr>
          <a:xfrm>
            <a:off x="3721986" y="580864"/>
            <a:ext cx="4239532" cy="75405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3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Problem Solving </a:t>
            </a:r>
            <a:endParaRPr lang="zh-CN" altLang="en-US" sz="4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文本框 14">
            <a:extLst>
              <a:ext uri="{FF2B5EF4-FFF2-40B4-BE49-F238E27FC236}">
                <a16:creationId xmlns:a16="http://schemas.microsoft.com/office/drawing/2014/main" id="{D7A80109-7EC4-4E29-ABF5-7F4F299D91A7}"/>
              </a:ext>
            </a:extLst>
          </p:cNvPr>
          <p:cNvSpPr txBox="1"/>
          <p:nvPr/>
        </p:nvSpPr>
        <p:spPr>
          <a:xfrm>
            <a:off x="3609967" y="2004146"/>
            <a:ext cx="8297294" cy="393954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5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sym typeface="微软雅黑 Light" panose="020B0502040204020203" pitchFamily="34" charset="-122"/>
              </a:rPr>
              <a:t>	  Hướng tới người dùng bình thường, không có kiến thức chuyên môn về lập trình. Cũng như là không có hiểu biết về phân tích dữ liệu.</a:t>
            </a:r>
          </a:p>
          <a:p>
            <a:r>
              <a:rPr lang="en-US" altLang="zh-CN" sz="25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sym typeface="微软雅黑 Light" panose="020B0502040204020203" pitchFamily="34" charset="-122"/>
              </a:rPr>
              <a:t>	</a:t>
            </a:r>
          </a:p>
          <a:p>
            <a:r>
              <a:rPr lang="en-US" altLang="zh-CN" sz="25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sym typeface="微软雅黑 Light" panose="020B0502040204020203" pitchFamily="34" charset="-122"/>
              </a:rPr>
              <a:t>	Website được tạo với mục đích có thể sử dụng các chức năng phân tích dữ liệu miển phí.</a:t>
            </a:r>
          </a:p>
          <a:p>
            <a:endParaRPr lang="en-US" altLang="zh-CN" sz="250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2" charset="0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  <a:p>
            <a:r>
              <a:rPr lang="en-US" altLang="zh-CN" sz="25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sym typeface="微软雅黑 Light" panose="020B0502040204020203" pitchFamily="34" charset="-122"/>
              </a:rPr>
              <a:t>	Người dùng có thể tự xây dựng mô hình dữ liệu, chẳng hạn như gom nhóm dữ liệu, phân tích dữ liệu mới dựa trên mô hình đã học</a:t>
            </a:r>
          </a:p>
        </p:txBody>
      </p:sp>
      <p:sp>
        <p:nvSpPr>
          <p:cNvPr id="13" name="圆角矩形 40">
            <a:extLst>
              <a:ext uri="{FF2B5EF4-FFF2-40B4-BE49-F238E27FC236}">
                <a16:creationId xmlns:a16="http://schemas.microsoft.com/office/drawing/2014/main" id="{A896D672-1705-4115-8858-0214D35733CF}"/>
              </a:ext>
            </a:extLst>
          </p:cNvPr>
          <p:cNvSpPr/>
          <p:nvPr/>
        </p:nvSpPr>
        <p:spPr>
          <a:xfrm>
            <a:off x="3721986" y="1358964"/>
            <a:ext cx="485629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2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7">
            <a:extLst>
              <a:ext uri="{FF2B5EF4-FFF2-40B4-BE49-F238E27FC236}">
                <a16:creationId xmlns:a16="http://schemas.microsoft.com/office/drawing/2014/main" id="{838F337A-4B8D-48F8-9D9B-3C2C32CEEC12}"/>
              </a:ext>
            </a:extLst>
          </p:cNvPr>
          <p:cNvSpPr/>
          <p:nvPr/>
        </p:nvSpPr>
        <p:spPr>
          <a:xfrm>
            <a:off x="-118233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3" name="组合 3">
            <a:extLst>
              <a:ext uri="{FF2B5EF4-FFF2-40B4-BE49-F238E27FC236}">
                <a16:creationId xmlns:a16="http://schemas.microsoft.com/office/drawing/2014/main" id="{AC73D737-93BA-493A-A771-DB58A88497D2}"/>
              </a:ext>
            </a:extLst>
          </p:cNvPr>
          <p:cNvGrpSpPr/>
          <p:nvPr/>
        </p:nvGrpSpPr>
        <p:grpSpPr>
          <a:xfrm>
            <a:off x="1527270" y="293248"/>
            <a:ext cx="2384573" cy="2384573"/>
            <a:chOff x="4240335" y="3008435"/>
            <a:chExt cx="3711332" cy="3711332"/>
          </a:xfrm>
        </p:grpSpPr>
        <p:sp>
          <p:nvSpPr>
            <p:cNvPr id="4" name="椭圆 4">
              <a:extLst>
                <a:ext uri="{FF2B5EF4-FFF2-40B4-BE49-F238E27FC236}">
                  <a16:creationId xmlns:a16="http://schemas.microsoft.com/office/drawing/2014/main" id="{0E36F0DF-294F-4B60-B66C-506A005DE799}"/>
                </a:ext>
              </a:extLst>
            </p:cNvPr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5" name="组合 5">
              <a:extLst>
                <a:ext uri="{FF2B5EF4-FFF2-40B4-BE49-F238E27FC236}">
                  <a16:creationId xmlns:a16="http://schemas.microsoft.com/office/drawing/2014/main" id="{CCA85775-B29E-4490-9FAB-8DA3D337808F}"/>
                </a:ext>
              </a:extLst>
            </p:cNvPr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6" name="椭圆 6">
                <a:extLst>
                  <a:ext uri="{FF2B5EF4-FFF2-40B4-BE49-F238E27FC236}">
                    <a16:creationId xmlns:a16="http://schemas.microsoft.com/office/drawing/2014/main" id="{AAE890F9-CEA1-4D1A-8D9D-05F1FFEB062C}"/>
                  </a:ext>
                </a:extLst>
              </p:cNvPr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7" name="椭圆 7">
                <a:extLst>
                  <a:ext uri="{FF2B5EF4-FFF2-40B4-BE49-F238E27FC236}">
                    <a16:creationId xmlns:a16="http://schemas.microsoft.com/office/drawing/2014/main" id="{200B9B72-8C08-4BB0-8BE8-C395C6A9C940}"/>
                  </a:ext>
                </a:extLst>
              </p:cNvPr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762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FD48B8-BAF4-4A75-85F9-4B8AADBC0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20" y="882769"/>
            <a:ext cx="1170271" cy="1170271"/>
          </a:xfrm>
          <a:prstGeom prst="rect">
            <a:avLst/>
          </a:prstGeom>
        </p:spPr>
      </p:pic>
      <p:sp>
        <p:nvSpPr>
          <p:cNvPr id="11" name="文本框 14">
            <a:extLst>
              <a:ext uri="{FF2B5EF4-FFF2-40B4-BE49-F238E27FC236}">
                <a16:creationId xmlns:a16="http://schemas.microsoft.com/office/drawing/2014/main" id="{966A3931-7666-4A1A-A298-2E2BF63D7D5E}"/>
              </a:ext>
            </a:extLst>
          </p:cNvPr>
          <p:cNvSpPr txBox="1"/>
          <p:nvPr/>
        </p:nvSpPr>
        <p:spPr>
          <a:xfrm>
            <a:off x="3803226" y="937202"/>
            <a:ext cx="5657780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4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 PRIMARY CONTENT 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2" name="圆角矩形 40">
            <a:extLst>
              <a:ext uri="{FF2B5EF4-FFF2-40B4-BE49-F238E27FC236}">
                <a16:creationId xmlns:a16="http://schemas.microsoft.com/office/drawing/2014/main" id="{4B655F1E-772C-4303-8971-736DB5B7F567}"/>
              </a:ext>
            </a:extLst>
          </p:cNvPr>
          <p:cNvSpPr/>
          <p:nvPr/>
        </p:nvSpPr>
        <p:spPr>
          <a:xfrm>
            <a:off x="3908453" y="1706405"/>
            <a:ext cx="4856297" cy="609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F18B01-0CA9-445F-869D-9B8579A9AA76}"/>
              </a:ext>
            </a:extLst>
          </p:cNvPr>
          <p:cNvGrpSpPr/>
          <p:nvPr/>
        </p:nvGrpSpPr>
        <p:grpSpPr>
          <a:xfrm>
            <a:off x="3908453" y="2070761"/>
            <a:ext cx="6316409" cy="4187828"/>
            <a:chOff x="4308041" y="2009954"/>
            <a:chExt cx="6316409" cy="4187828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76F23E39-DEA0-46D0-9193-DFD0A4A3BDDC}"/>
                </a:ext>
              </a:extLst>
            </p:cNvPr>
            <p:cNvSpPr txBox="1"/>
            <p:nvPr/>
          </p:nvSpPr>
          <p:spPr bwMode="auto">
            <a:xfrm>
              <a:off x="5224251" y="2025437"/>
              <a:ext cx="48562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Design and installation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39C2307D-50B5-43ED-A894-E46F63CAD15B}"/>
                </a:ext>
              </a:extLst>
            </p:cNvPr>
            <p:cNvSpPr txBox="1"/>
            <p:nvPr/>
          </p:nvSpPr>
          <p:spPr bwMode="auto">
            <a:xfrm>
              <a:off x="5465642" y="2617014"/>
              <a:ext cx="4541652" cy="1158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3765">
                <a:lnSpc>
                  <a:spcPct val="150000"/>
                </a:lnSpc>
                <a:defRPr/>
              </a:pPr>
              <a:r>
                <a:rPr lang="en-US" altLang="zh-CN" sz="1600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Interface WebSite: </a:t>
              </a:r>
            </a:p>
            <a:p>
              <a:pPr marL="285750" indent="-285750" defTabSz="91376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Front end</a:t>
              </a:r>
              <a:r>
                <a:rPr lang="en-US" altLang="zh-CN" sz="160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: Html, Css, boostrap framework</a:t>
              </a:r>
            </a:p>
            <a:p>
              <a:pPr marL="285750" indent="-285750" defTabSz="913765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Back End</a:t>
              </a:r>
              <a:r>
                <a:rPr lang="en-US" altLang="zh-CN" sz="160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:  Python, Flask framework</a:t>
              </a:r>
              <a:endPara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7" name="圆角矩形​​ 10">
              <a:extLst>
                <a:ext uri="{FF2B5EF4-FFF2-40B4-BE49-F238E27FC236}">
                  <a16:creationId xmlns:a16="http://schemas.microsoft.com/office/drawing/2014/main" id="{05121E9F-7A36-485C-892A-566B330C1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041" y="2009954"/>
              <a:ext cx="824910" cy="82426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25400" algn="ctr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1</a:t>
              </a:r>
              <a:endParaRPr lang="zh-CN" altLang="en-US" sz="42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18" name="圆角矩形​​ 18">
              <a:extLst>
                <a:ext uri="{FF2B5EF4-FFF2-40B4-BE49-F238E27FC236}">
                  <a16:creationId xmlns:a16="http://schemas.microsoft.com/office/drawing/2014/main" id="{70AF7CDF-8D7B-4F50-B655-4C73B6977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6449" y="3885005"/>
              <a:ext cx="824910" cy="82426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algn="ctr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 defTabSz="91376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2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2</a:t>
              </a:r>
              <a:endParaRPr lang="zh-CN" altLang="en-US" sz="42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endParaRP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0C09BB4D-4BC8-4602-A6FF-97FD9097112A}"/>
                </a:ext>
              </a:extLst>
            </p:cNvPr>
            <p:cNvSpPr txBox="1"/>
            <p:nvPr/>
          </p:nvSpPr>
          <p:spPr bwMode="auto">
            <a:xfrm>
              <a:off x="5323960" y="3825448"/>
              <a:ext cx="27209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zh-CN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User Manual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F3824-74BA-4489-81C4-9CC1E1E9FFAC}"/>
                </a:ext>
              </a:extLst>
            </p:cNvPr>
            <p:cNvSpPr txBox="1"/>
            <p:nvPr/>
          </p:nvSpPr>
          <p:spPr>
            <a:xfrm>
              <a:off x="5465402" y="4259431"/>
              <a:ext cx="5159048" cy="1938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Access w</a:t>
              </a:r>
              <a:r>
                <a:rPr lang="vi-VN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ebsite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vi-VN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Upload csv, excel, json</a:t>
              </a:r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 file</a:t>
              </a:r>
            </a:p>
            <a:p>
              <a:pPr marL="285750" lvl="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Choose algorithm for dataset file</a:t>
              </a:r>
              <a:endParaRPr lang="vi-VN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endParaRPr>
            </a:p>
            <a:p>
              <a:pPr marL="285750" lvl="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Light" panose="00000400000000000000" pitchFamily="2" charset="0"/>
                </a:rPr>
                <a:t>Show result</a:t>
              </a:r>
              <a:endParaRPr lang="vi-VN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16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857" y="1670222"/>
            <a:ext cx="2384573" cy="2384573"/>
            <a:chOff x="4240335" y="3008435"/>
            <a:chExt cx="3711332" cy="3711332"/>
          </a:xfrm>
        </p:grpSpPr>
        <p:sp>
          <p:nvSpPr>
            <p:cNvPr id="3" name="椭圆 2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5" name="椭圆 4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chemeClr val="accent3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chemeClr val="accent3">
                    <a:lumMod val="50000"/>
                    <a:alpha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0800">
                <a:noFill/>
              </a:ln>
              <a:effectLst>
                <a:outerShdw blurRad="152400" dist="63500" dir="2700000" algn="tl" rotWithShape="0">
                  <a:schemeClr val="accent3">
                    <a:lumMod val="50000"/>
                    <a:alpha val="64000"/>
                  </a:scheme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24" name="任意多边形 23"/>
          <p:cNvSpPr/>
          <p:nvPr/>
        </p:nvSpPr>
        <p:spPr>
          <a:xfrm>
            <a:off x="-772539" y="-392305"/>
            <a:ext cx="2718956" cy="7417183"/>
          </a:xfrm>
          <a:custGeom>
            <a:avLst/>
            <a:gdLst>
              <a:gd name="connsiteX0" fmla="*/ 0 w 2837789"/>
              <a:gd name="connsiteY0" fmla="*/ 0 h 8001905"/>
              <a:gd name="connsiteX1" fmla="*/ 2837788 w 2837789"/>
              <a:gd name="connsiteY1" fmla="*/ 0 h 8001905"/>
              <a:gd name="connsiteX2" fmla="*/ 2837788 w 2837789"/>
              <a:gd name="connsiteY2" fmla="*/ 1968500 h 8001905"/>
              <a:gd name="connsiteX3" fmla="*/ 2837789 w 2837789"/>
              <a:gd name="connsiteY3" fmla="*/ 1968500 h 8001905"/>
              <a:gd name="connsiteX4" fmla="*/ 2837789 w 2837789"/>
              <a:gd name="connsiteY4" fmla="*/ 2363879 h 8001905"/>
              <a:gd name="connsiteX5" fmla="*/ 2618085 w 2837789"/>
              <a:gd name="connsiteY5" fmla="*/ 2386026 h 8001905"/>
              <a:gd name="connsiteX6" fmla="*/ 1747634 w 2837789"/>
              <a:gd name="connsiteY6" fmla="*/ 3454034 h 8001905"/>
              <a:gd name="connsiteX7" fmla="*/ 2618085 w 2837789"/>
              <a:gd name="connsiteY7" fmla="*/ 4522042 h 8001905"/>
              <a:gd name="connsiteX8" fmla="*/ 2837789 w 2837789"/>
              <a:gd name="connsiteY8" fmla="*/ 4544190 h 8001905"/>
              <a:gd name="connsiteX9" fmla="*/ 2837789 w 2837789"/>
              <a:gd name="connsiteY9" fmla="*/ 6858000 h 8001905"/>
              <a:gd name="connsiteX10" fmla="*/ 2837788 w 2837789"/>
              <a:gd name="connsiteY10" fmla="*/ 6858000 h 8001905"/>
              <a:gd name="connsiteX11" fmla="*/ 2837788 w 2837789"/>
              <a:gd name="connsiteY11" fmla="*/ 8001905 h 8001905"/>
              <a:gd name="connsiteX12" fmla="*/ 0 w 2837789"/>
              <a:gd name="connsiteY12" fmla="*/ 8001905 h 8001905"/>
              <a:gd name="connsiteX13" fmla="*/ 0 w 2837789"/>
              <a:gd name="connsiteY13" fmla="*/ 6858000 h 8001905"/>
              <a:gd name="connsiteX14" fmla="*/ 0 w 2837789"/>
              <a:gd name="connsiteY14" fmla="*/ 6376305 h 8001905"/>
              <a:gd name="connsiteX15" fmla="*/ 0 w 2837789"/>
              <a:gd name="connsiteY15" fmla="*/ 2133600 h 8001905"/>
              <a:gd name="connsiteX16" fmla="*/ 0 w 2837789"/>
              <a:gd name="connsiteY16" fmla="*/ 1968500 h 8001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7789" h="8001905">
                <a:moveTo>
                  <a:pt x="0" y="0"/>
                </a:moveTo>
                <a:lnTo>
                  <a:pt x="2837788" y="0"/>
                </a:lnTo>
                <a:lnTo>
                  <a:pt x="2837788" y="1968500"/>
                </a:lnTo>
                <a:lnTo>
                  <a:pt x="2837789" y="1968500"/>
                </a:lnTo>
                <a:lnTo>
                  <a:pt x="2837789" y="2363879"/>
                </a:lnTo>
                <a:lnTo>
                  <a:pt x="2618085" y="2386026"/>
                </a:lnTo>
                <a:cubicBezTo>
                  <a:pt x="2121320" y="2487680"/>
                  <a:pt x="1747634" y="2927218"/>
                  <a:pt x="1747634" y="3454034"/>
                </a:cubicBezTo>
                <a:cubicBezTo>
                  <a:pt x="1747634" y="3980852"/>
                  <a:pt x="2121320" y="4420389"/>
                  <a:pt x="2618085" y="4522042"/>
                </a:cubicBezTo>
                <a:lnTo>
                  <a:pt x="2837789" y="4544190"/>
                </a:lnTo>
                <a:lnTo>
                  <a:pt x="2837789" y="6858000"/>
                </a:lnTo>
                <a:lnTo>
                  <a:pt x="2837788" y="6858000"/>
                </a:lnTo>
                <a:lnTo>
                  <a:pt x="2837788" y="8001905"/>
                </a:lnTo>
                <a:lnTo>
                  <a:pt x="0" y="8001905"/>
                </a:lnTo>
                <a:lnTo>
                  <a:pt x="0" y="6858000"/>
                </a:lnTo>
                <a:lnTo>
                  <a:pt x="0" y="6376305"/>
                </a:lnTo>
                <a:lnTo>
                  <a:pt x="0" y="2133600"/>
                </a:lnTo>
                <a:lnTo>
                  <a:pt x="0" y="19685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524625" y="2007810"/>
            <a:ext cx="6838231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zh-CN" altLang="en-US" sz="1865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99304" y="103677"/>
            <a:ext cx="4805036" cy="156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9600" dirty="0">
                <a:solidFill>
                  <a:schemeClr val="accent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rPr>
              <a:t>PART 01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24625" y="1536472"/>
            <a:ext cx="5604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微软雅黑 Light" panose="020B0502040204020203" pitchFamily="34" charset="-122"/>
              </a:rPr>
              <a:t>Design and installation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519319" y="2508662"/>
            <a:ext cx="702937" cy="707692"/>
            <a:chOff x="5042691" y="2273920"/>
            <a:chExt cx="702937" cy="707692"/>
          </a:xfrm>
          <a:solidFill>
            <a:schemeClr val="accent5"/>
          </a:solidFill>
        </p:grpSpPr>
        <p:sp>
          <p:nvSpPr>
            <p:cNvPr id="26" name="Freeform 12"/>
            <p:cNvSpPr/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208D5A-2BD8-4D6F-8DAA-3CCCA819A101}"/>
              </a:ext>
            </a:extLst>
          </p:cNvPr>
          <p:cNvGrpSpPr/>
          <p:nvPr/>
        </p:nvGrpSpPr>
        <p:grpSpPr>
          <a:xfrm>
            <a:off x="2915940" y="2474381"/>
            <a:ext cx="9103396" cy="3773976"/>
            <a:chOff x="2882907" y="2101462"/>
            <a:chExt cx="9103396" cy="377397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F3F1B57-E321-4E34-9FD1-45DA0DAD4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2907" y="2101462"/>
              <a:ext cx="5837830" cy="319848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5F8678-AB9E-4F91-902A-F5D5D3C4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5431" y="2118238"/>
              <a:ext cx="2220838" cy="326936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CBBA43-5A87-4AA4-AEDA-6B5E53DD5B3F}"/>
                </a:ext>
              </a:extLst>
            </p:cNvPr>
            <p:cNvSpPr txBox="1"/>
            <p:nvPr/>
          </p:nvSpPr>
          <p:spPr>
            <a:xfrm>
              <a:off x="4593456" y="5459940"/>
              <a:ext cx="2062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Desktop Interface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2B46B65-972A-475A-8D65-E2395046F1F9}"/>
                </a:ext>
              </a:extLst>
            </p:cNvPr>
            <p:cNvSpPr txBox="1"/>
            <p:nvPr/>
          </p:nvSpPr>
          <p:spPr>
            <a:xfrm>
              <a:off x="9267347" y="5506106"/>
              <a:ext cx="2718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Mobile, Tablet Interface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75CDAD-7C68-48FD-95D1-FE10BE9DA7D2}"/>
                </a:ext>
              </a:extLst>
            </p:cNvPr>
            <p:cNvCxnSpPr/>
            <p:nvPr/>
          </p:nvCxnSpPr>
          <p:spPr>
            <a:xfrm>
              <a:off x="8834335" y="2768768"/>
              <a:ext cx="0" cy="22244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71644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1B996D8-86CC-438B-BB67-E1E45785EE87}"/>
              </a:ext>
            </a:extLst>
          </p:cNvPr>
          <p:cNvGrpSpPr/>
          <p:nvPr/>
        </p:nvGrpSpPr>
        <p:grpSpPr>
          <a:xfrm>
            <a:off x="3823612" y="502111"/>
            <a:ext cx="5403047" cy="1984974"/>
            <a:chOff x="4414672" y="181458"/>
            <a:chExt cx="5403047" cy="1984974"/>
          </a:xfrm>
        </p:grpSpPr>
        <p:sp>
          <p:nvSpPr>
            <p:cNvPr id="14" name="圆角矩形 13"/>
            <p:cNvSpPr/>
            <p:nvPr/>
          </p:nvSpPr>
          <p:spPr>
            <a:xfrm flipV="1">
              <a:off x="4414672" y="2120713"/>
              <a:ext cx="5121108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1865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12683" y="181458"/>
              <a:ext cx="4805036" cy="156654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9600" dirty="0">
                  <a:solidFill>
                    <a:schemeClr val="accent4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rPr>
                <a:t>PART 02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03550" y="1531193"/>
              <a:ext cx="38922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微软雅黑 Light" panose="020B0502040204020203" pitchFamily="34" charset="-122"/>
                </a:rPr>
                <a:t>User Manual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CD6FE1-1765-43FB-B426-E05AF4D0FA0D}"/>
              </a:ext>
            </a:extLst>
          </p:cNvPr>
          <p:cNvGrpSpPr/>
          <p:nvPr/>
        </p:nvGrpSpPr>
        <p:grpSpPr>
          <a:xfrm>
            <a:off x="8918541" y="293975"/>
            <a:ext cx="2384573" cy="2384573"/>
            <a:chOff x="755226" y="4174558"/>
            <a:chExt cx="2384573" cy="2384573"/>
          </a:xfrm>
        </p:grpSpPr>
        <p:grpSp>
          <p:nvGrpSpPr>
            <p:cNvPr id="2" name="组合 1"/>
            <p:cNvGrpSpPr/>
            <p:nvPr/>
          </p:nvGrpSpPr>
          <p:grpSpPr>
            <a:xfrm>
              <a:off x="755226" y="4174558"/>
              <a:ext cx="2384573" cy="2384573"/>
              <a:chOff x="4240335" y="3008435"/>
              <a:chExt cx="3711332" cy="3711332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4240335" y="3008435"/>
                <a:ext cx="3711332" cy="3711332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9525">
                <a:noFill/>
              </a:ln>
              <a:effectLst>
                <a:softEdge rad="190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sz="1865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4710169" y="3478269"/>
                <a:ext cx="2771663" cy="2771663"/>
                <a:chOff x="2193191" y="1899415"/>
                <a:chExt cx="2421376" cy="2421376"/>
              </a:xfrm>
              <a:effectLst/>
            </p:grpSpPr>
            <p:sp>
              <p:nvSpPr>
                <p:cNvPr id="5" name="椭圆 4"/>
                <p:cNvSpPr/>
                <p:nvPr/>
              </p:nvSpPr>
              <p:spPr>
                <a:xfrm>
                  <a:off x="2193191" y="1899415"/>
                  <a:ext cx="2421376" cy="2421376"/>
                </a:xfrm>
                <a:prstGeom prst="ellipse">
                  <a:avLst/>
                </a:prstGeom>
                <a:solidFill>
                  <a:schemeClr val="accent3"/>
                </a:solidFill>
                <a:ln w="31750"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27000" dist="63500" dir="13500000">
                    <a:schemeClr val="accent3">
                      <a:lumMod val="50000"/>
                      <a:alpha val="85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65">
                    <a:solidFill>
                      <a:srgbClr val="FFFFF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2345502" y="2051726"/>
                  <a:ext cx="2116756" cy="211675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50800">
                  <a:noFill/>
                </a:ln>
                <a:effectLst>
                  <a:outerShdw blurRad="152400" dist="63500" dir="2700000" algn="tl" rotWithShape="0">
                    <a:schemeClr val="accent3">
                      <a:lumMod val="50000"/>
                      <a:alpha val="64000"/>
                    </a:scheme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82550" h="254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65">
                    <a:solidFill>
                      <a:srgbClr val="FFFFF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>
              <a:off x="1578370" y="4947629"/>
              <a:ext cx="702937" cy="707692"/>
              <a:chOff x="5042691" y="2273920"/>
              <a:chExt cx="702937" cy="707692"/>
            </a:xfrm>
            <a:solidFill>
              <a:schemeClr val="accent5"/>
            </a:solidFill>
          </p:grpSpPr>
          <p:sp>
            <p:nvSpPr>
              <p:cNvPr id="26" name="Freeform 12"/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865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7" name="Freeform 13"/>
              <p:cNvSpPr>
                <a:spLocks noEditPoints="1"/>
              </p:cNvSpPr>
              <p:nvPr/>
            </p:nvSpPr>
            <p:spPr bwMode="auto">
              <a:xfrm>
                <a:off x="5042691" y="2273920"/>
                <a:ext cx="529214" cy="655758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865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</p:grpSp>
      <p:sp>
        <p:nvSpPr>
          <p:cNvPr id="46" name="任意多边形 27">
            <a:extLst>
              <a:ext uri="{FF2B5EF4-FFF2-40B4-BE49-F238E27FC236}">
                <a16:creationId xmlns:a16="http://schemas.microsoft.com/office/drawing/2014/main" id="{D3C16854-6034-400B-AB9A-5A126A3DCDDE}"/>
              </a:ext>
            </a:extLst>
          </p:cNvPr>
          <p:cNvSpPr/>
          <p:nvPr/>
        </p:nvSpPr>
        <p:spPr>
          <a:xfrm flipH="1">
            <a:off x="10110828" y="0"/>
            <a:ext cx="2837789" cy="685800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865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D5F6A3-6FA2-4AA3-9ECB-769DA41B5679}"/>
              </a:ext>
            </a:extLst>
          </p:cNvPr>
          <p:cNvGrpSpPr/>
          <p:nvPr/>
        </p:nvGrpSpPr>
        <p:grpSpPr>
          <a:xfrm>
            <a:off x="285511" y="2756144"/>
            <a:ext cx="8795265" cy="4101856"/>
            <a:chOff x="2729209" y="2441174"/>
            <a:chExt cx="8795265" cy="4101856"/>
          </a:xfrm>
        </p:grpSpPr>
        <p:grpSp>
          <p:nvGrpSpPr>
            <p:cNvPr id="47" name="组合 26">
              <a:extLst>
                <a:ext uri="{FF2B5EF4-FFF2-40B4-BE49-F238E27FC236}">
                  <a16:creationId xmlns:a16="http://schemas.microsoft.com/office/drawing/2014/main" id="{226358F0-6F62-4740-8512-C01F1081F3A3}"/>
                </a:ext>
              </a:extLst>
            </p:cNvPr>
            <p:cNvGrpSpPr/>
            <p:nvPr/>
          </p:nvGrpSpPr>
          <p:grpSpPr>
            <a:xfrm>
              <a:off x="2729209" y="4373912"/>
              <a:ext cx="1907546" cy="2043154"/>
              <a:chOff x="900983" y="2309582"/>
              <a:chExt cx="1656402" cy="1774156"/>
            </a:xfrm>
          </p:grpSpPr>
          <p:sp>
            <p:nvSpPr>
              <p:cNvPr id="48" name="Freeform: Shape 1">
                <a:extLst>
                  <a:ext uri="{FF2B5EF4-FFF2-40B4-BE49-F238E27FC236}">
                    <a16:creationId xmlns:a16="http://schemas.microsoft.com/office/drawing/2014/main" id="{1AE8676F-0BDF-40F5-860B-797188C94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159" y="2684578"/>
                <a:ext cx="276971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01</a:t>
                </a:r>
              </a:p>
            </p:txBody>
          </p:sp>
          <p:sp>
            <p:nvSpPr>
              <p:cNvPr id="49" name="Freeform: Shape 2">
                <a:extLst>
                  <a:ext uri="{FF2B5EF4-FFF2-40B4-BE49-F238E27FC236}">
                    <a16:creationId xmlns:a16="http://schemas.microsoft.com/office/drawing/2014/main" id="{3CBBF5E1-C318-4860-8160-6512E9DBF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978" y="2309582"/>
                <a:ext cx="1049332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39" y="18260"/>
                      <a:pt x="6897" y="19188"/>
                      <a:pt x="9197" y="19335"/>
                    </a:cubicBezTo>
                    <a:cubicBezTo>
                      <a:pt x="8918" y="20157"/>
                      <a:pt x="8453" y="20930"/>
                      <a:pt x="7797" y="21600"/>
                    </a:cubicBezTo>
                    <a:cubicBezTo>
                      <a:pt x="8874" y="21508"/>
                      <a:pt x="9927" y="21069"/>
                      <a:pt x="10751" y="20282"/>
                    </a:cubicBezTo>
                    <a:cubicBezTo>
                      <a:pt x="11091" y="19958"/>
                      <a:pt x="11357" y="19595"/>
                      <a:pt x="11572" y="19211"/>
                    </a:cubicBezTo>
                    <a:cubicBezTo>
                      <a:pt x="13486" y="18876"/>
                      <a:pt x="15317" y="17986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3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29F7FBDB-1841-4A71-BC40-76CD2C492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83" y="3451506"/>
                <a:ext cx="1656402" cy="6322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Choose Algorithm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51" name="组合 1">
              <a:extLst>
                <a:ext uri="{FF2B5EF4-FFF2-40B4-BE49-F238E27FC236}">
                  <a16:creationId xmlns:a16="http://schemas.microsoft.com/office/drawing/2014/main" id="{0DC36C40-D067-4010-A12E-10681BB940C3}"/>
                </a:ext>
              </a:extLst>
            </p:cNvPr>
            <p:cNvGrpSpPr/>
            <p:nvPr/>
          </p:nvGrpSpPr>
          <p:grpSpPr>
            <a:xfrm>
              <a:off x="4240584" y="2441174"/>
              <a:ext cx="1806966" cy="2351428"/>
              <a:chOff x="2256099" y="792734"/>
              <a:chExt cx="1569064" cy="2041843"/>
            </a:xfrm>
          </p:grpSpPr>
          <p:sp>
            <p:nvSpPr>
              <p:cNvPr id="52" name="Freeform: Shape 3">
                <a:extLst>
                  <a:ext uri="{FF2B5EF4-FFF2-40B4-BE49-F238E27FC236}">
                    <a16:creationId xmlns:a16="http://schemas.microsoft.com/office/drawing/2014/main" id="{59DF8B06-2407-4759-B479-3419E7D43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5310" y="1649719"/>
                <a:ext cx="1049332" cy="1184858"/>
              </a:xfrm>
              <a:custGeom>
                <a:avLst/>
                <a:gdLst>
                  <a:gd name="T0" fmla="+- 0 10800 961"/>
                  <a:gd name="T1" fmla="*/ T0 w 19679"/>
                  <a:gd name="T2" fmla="*/ 10352 h 20704"/>
                  <a:gd name="T3" fmla="+- 0 10800 961"/>
                  <a:gd name="T4" fmla="*/ T3 w 19679"/>
                  <a:gd name="T5" fmla="*/ 10352 h 20704"/>
                  <a:gd name="T6" fmla="+- 0 10800 961"/>
                  <a:gd name="T7" fmla="*/ T6 w 19679"/>
                  <a:gd name="T8" fmla="*/ 10352 h 20704"/>
                  <a:gd name="T9" fmla="+- 0 10800 961"/>
                  <a:gd name="T10" fmla="*/ T9 w 19679"/>
                  <a:gd name="T11" fmla="*/ 10352 h 2070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0704">
                    <a:moveTo>
                      <a:pt x="11880" y="0"/>
                    </a:moveTo>
                    <a:cubicBezTo>
                      <a:pt x="10803" y="87"/>
                      <a:pt x="9750" y="505"/>
                      <a:pt x="8926" y="1250"/>
                    </a:cubicBezTo>
                    <a:cubicBezTo>
                      <a:pt x="8506" y="1629"/>
                      <a:pt x="8190" y="2063"/>
                      <a:pt x="7960" y="2524"/>
                    </a:cubicBezTo>
                    <a:cubicBezTo>
                      <a:pt x="6100" y="2860"/>
                      <a:pt x="4322" y="3700"/>
                      <a:pt x="2881" y="5043"/>
                    </a:cubicBezTo>
                    <a:cubicBezTo>
                      <a:pt x="-961" y="8625"/>
                      <a:pt x="-961" y="14435"/>
                      <a:pt x="2881" y="18017"/>
                    </a:cubicBezTo>
                    <a:cubicBezTo>
                      <a:pt x="6723" y="21600"/>
                      <a:pt x="12954" y="21599"/>
                      <a:pt x="16796" y="18017"/>
                    </a:cubicBezTo>
                    <a:cubicBezTo>
                      <a:pt x="20638" y="14435"/>
                      <a:pt x="20638" y="8625"/>
                      <a:pt x="16796" y="5043"/>
                    </a:cubicBezTo>
                    <a:cubicBezTo>
                      <a:pt x="15021" y="3388"/>
                      <a:pt x="12736" y="2509"/>
                      <a:pt x="10412" y="2383"/>
                    </a:cubicBezTo>
                    <a:cubicBezTo>
                      <a:pt x="10678" y="1519"/>
                      <a:pt x="11159" y="697"/>
                      <a:pt x="11880" y="0"/>
                    </a:cubicBezTo>
                    <a:close/>
                    <a:moveTo>
                      <a:pt x="9838" y="5244"/>
                    </a:moveTo>
                    <a:cubicBezTo>
                      <a:pt x="11564" y="5244"/>
                      <a:pt x="13290" y="5857"/>
                      <a:pt x="14607" y="7085"/>
                    </a:cubicBezTo>
                    <a:cubicBezTo>
                      <a:pt x="17240" y="9540"/>
                      <a:pt x="17240" y="13521"/>
                      <a:pt x="14607" y="15976"/>
                    </a:cubicBezTo>
                    <a:cubicBezTo>
                      <a:pt x="11974" y="18431"/>
                      <a:pt x="7703" y="18431"/>
                      <a:pt x="5070" y="15976"/>
                    </a:cubicBezTo>
                    <a:cubicBezTo>
                      <a:pt x="2437" y="13521"/>
                      <a:pt x="2437" y="9540"/>
                      <a:pt x="5070" y="7085"/>
                    </a:cubicBezTo>
                    <a:cubicBezTo>
                      <a:pt x="6387" y="5857"/>
                      <a:pt x="8113" y="5244"/>
                      <a:pt x="9838" y="5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53" name="Freeform: Shape 8">
                <a:extLst>
                  <a:ext uri="{FF2B5EF4-FFF2-40B4-BE49-F238E27FC236}">
                    <a16:creationId xmlns:a16="http://schemas.microsoft.com/office/drawing/2014/main" id="{9DB054D5-6FC4-4416-8A92-C8EC77099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6099" y="792734"/>
                <a:ext cx="1569064" cy="83395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70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Choose upload your DataSet file (csv, excel, json) </a:t>
                </a:r>
                <a:endParaRPr lang="zh-CN" altLang="en-US" sz="1700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54" name="Freeform: Shape 14">
                <a:extLst>
                  <a:ext uri="{FF2B5EF4-FFF2-40B4-BE49-F238E27FC236}">
                    <a16:creationId xmlns:a16="http://schemas.microsoft.com/office/drawing/2014/main" id="{F1164133-E83F-4005-97C3-CA6691C00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491" y="2159583"/>
                <a:ext cx="276971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02</a:t>
                </a:r>
              </a:p>
            </p:txBody>
          </p:sp>
        </p:grpSp>
        <p:grpSp>
          <p:nvGrpSpPr>
            <p:cNvPr id="55" name="组合 25">
              <a:extLst>
                <a:ext uri="{FF2B5EF4-FFF2-40B4-BE49-F238E27FC236}">
                  <a16:creationId xmlns:a16="http://schemas.microsoft.com/office/drawing/2014/main" id="{5BB03110-5478-471F-996E-03C738ECFCF5}"/>
                </a:ext>
              </a:extLst>
            </p:cNvPr>
            <p:cNvGrpSpPr/>
            <p:nvPr/>
          </p:nvGrpSpPr>
          <p:grpSpPr>
            <a:xfrm>
              <a:off x="5050646" y="4373912"/>
              <a:ext cx="1813027" cy="2169118"/>
              <a:chOff x="3000305" y="2309582"/>
              <a:chExt cx="1574327" cy="1883536"/>
            </a:xfrm>
          </p:grpSpPr>
          <p:sp>
            <p:nvSpPr>
              <p:cNvPr id="56" name="Freeform: Shape 4">
                <a:extLst>
                  <a:ext uri="{FF2B5EF4-FFF2-40B4-BE49-F238E27FC236}">
                    <a16:creationId xmlns:a16="http://schemas.microsoft.com/office/drawing/2014/main" id="{AB3E88D1-D1E8-4486-8A75-040F3C9F0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642" y="2309582"/>
                <a:ext cx="1049990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48" y="18270"/>
                      <a:pt x="6921" y="19199"/>
                      <a:pt x="9234" y="19338"/>
                    </a:cubicBezTo>
                    <a:cubicBezTo>
                      <a:pt x="8955" y="20157"/>
                      <a:pt x="8491" y="20932"/>
                      <a:pt x="7837" y="21600"/>
                    </a:cubicBezTo>
                    <a:cubicBezTo>
                      <a:pt x="8914" y="21508"/>
                      <a:pt x="9967" y="21069"/>
                      <a:pt x="10791" y="20282"/>
                    </a:cubicBezTo>
                    <a:cubicBezTo>
                      <a:pt x="11132" y="19957"/>
                      <a:pt x="11400" y="19590"/>
                      <a:pt x="11615" y="19205"/>
                    </a:cubicBezTo>
                    <a:cubicBezTo>
                      <a:pt x="13512" y="18863"/>
                      <a:pt x="15329" y="17974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3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57" name="Freeform: Shape 12">
                <a:extLst>
                  <a:ext uri="{FF2B5EF4-FFF2-40B4-BE49-F238E27FC236}">
                    <a16:creationId xmlns:a16="http://schemas.microsoft.com/office/drawing/2014/main" id="{CF021C73-8A3A-43D3-A000-B1C6348A3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05" y="3560886"/>
                <a:ext cx="1569722" cy="6322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Choose Columns Atribute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58" name="Freeform: Shape 15">
                <a:extLst>
                  <a:ext uri="{FF2B5EF4-FFF2-40B4-BE49-F238E27FC236}">
                    <a16:creationId xmlns:a16="http://schemas.microsoft.com/office/drawing/2014/main" id="{600C400F-88C8-4AE5-9A10-D6CF046C0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823" y="2684578"/>
                <a:ext cx="277629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03</a:t>
                </a:r>
              </a:p>
            </p:txBody>
          </p:sp>
        </p:grpSp>
        <p:grpSp>
          <p:nvGrpSpPr>
            <p:cNvPr id="59" name="组合 22">
              <a:extLst>
                <a:ext uri="{FF2B5EF4-FFF2-40B4-BE49-F238E27FC236}">
                  <a16:creationId xmlns:a16="http://schemas.microsoft.com/office/drawing/2014/main" id="{AEF5B2A9-A9AB-4203-B613-57B1EC08EB8E}"/>
                </a:ext>
              </a:extLst>
            </p:cNvPr>
            <p:cNvGrpSpPr/>
            <p:nvPr/>
          </p:nvGrpSpPr>
          <p:grpSpPr>
            <a:xfrm>
              <a:off x="6436747" y="2660788"/>
              <a:ext cx="1806966" cy="2067506"/>
              <a:chOff x="4339319" y="1039275"/>
              <a:chExt cx="1569064" cy="1795302"/>
            </a:xfrm>
          </p:grpSpPr>
          <p:sp>
            <p:nvSpPr>
              <p:cNvPr id="60" name="Freeform: Shape 5">
                <a:extLst>
                  <a:ext uri="{FF2B5EF4-FFF2-40B4-BE49-F238E27FC236}">
                    <a16:creationId xmlns:a16="http://schemas.microsoft.com/office/drawing/2014/main" id="{D787F6FF-6029-4567-BD43-1E4828002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974" y="1649719"/>
                <a:ext cx="1049990" cy="1184858"/>
              </a:xfrm>
              <a:custGeom>
                <a:avLst/>
                <a:gdLst>
                  <a:gd name="T0" fmla="+- 0 10800 961"/>
                  <a:gd name="T1" fmla="*/ T0 w 19679"/>
                  <a:gd name="T2" fmla="*/ 10352 h 20704"/>
                  <a:gd name="T3" fmla="+- 0 10800 961"/>
                  <a:gd name="T4" fmla="*/ T3 w 19679"/>
                  <a:gd name="T5" fmla="*/ 10352 h 20704"/>
                  <a:gd name="T6" fmla="+- 0 10800 961"/>
                  <a:gd name="T7" fmla="*/ T6 w 19679"/>
                  <a:gd name="T8" fmla="*/ 10352 h 20704"/>
                  <a:gd name="T9" fmla="+- 0 10800 961"/>
                  <a:gd name="T10" fmla="*/ T9 w 19679"/>
                  <a:gd name="T11" fmla="*/ 10352 h 2070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0704">
                    <a:moveTo>
                      <a:pt x="11963" y="0"/>
                    </a:moveTo>
                    <a:cubicBezTo>
                      <a:pt x="10886" y="87"/>
                      <a:pt x="9837" y="505"/>
                      <a:pt x="9012" y="1250"/>
                    </a:cubicBezTo>
                    <a:cubicBezTo>
                      <a:pt x="8596" y="1626"/>
                      <a:pt x="8279" y="2055"/>
                      <a:pt x="8050" y="2513"/>
                    </a:cubicBezTo>
                    <a:cubicBezTo>
                      <a:pt x="6157" y="2837"/>
                      <a:pt x="4344" y="3678"/>
                      <a:pt x="2881" y="5043"/>
                    </a:cubicBezTo>
                    <a:cubicBezTo>
                      <a:pt x="-961" y="8625"/>
                      <a:pt x="-961" y="14435"/>
                      <a:pt x="2881" y="18017"/>
                    </a:cubicBezTo>
                    <a:cubicBezTo>
                      <a:pt x="6723" y="21600"/>
                      <a:pt x="12954" y="21599"/>
                      <a:pt x="16796" y="18017"/>
                    </a:cubicBezTo>
                    <a:cubicBezTo>
                      <a:pt x="20638" y="14435"/>
                      <a:pt x="20638" y="8625"/>
                      <a:pt x="16796" y="5043"/>
                    </a:cubicBezTo>
                    <a:cubicBezTo>
                      <a:pt x="15042" y="3408"/>
                      <a:pt x="12790" y="2528"/>
                      <a:pt x="10495" y="2386"/>
                    </a:cubicBezTo>
                    <a:cubicBezTo>
                      <a:pt x="10761" y="1521"/>
                      <a:pt x="11241" y="697"/>
                      <a:pt x="11963" y="0"/>
                    </a:cubicBezTo>
                    <a:close/>
                    <a:moveTo>
                      <a:pt x="9838" y="5244"/>
                    </a:moveTo>
                    <a:cubicBezTo>
                      <a:pt x="11564" y="5244"/>
                      <a:pt x="13290" y="5857"/>
                      <a:pt x="14607" y="7085"/>
                    </a:cubicBezTo>
                    <a:cubicBezTo>
                      <a:pt x="17240" y="9540"/>
                      <a:pt x="17240" y="13521"/>
                      <a:pt x="14607" y="15976"/>
                    </a:cubicBezTo>
                    <a:cubicBezTo>
                      <a:pt x="11974" y="18431"/>
                      <a:pt x="7703" y="18431"/>
                      <a:pt x="5070" y="15976"/>
                    </a:cubicBezTo>
                    <a:cubicBezTo>
                      <a:pt x="2437" y="13521"/>
                      <a:pt x="2437" y="9540"/>
                      <a:pt x="5070" y="7085"/>
                    </a:cubicBezTo>
                    <a:cubicBezTo>
                      <a:pt x="6387" y="5857"/>
                      <a:pt x="8113" y="5244"/>
                      <a:pt x="9838" y="52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61" name="Freeform: Shape 9">
                <a:extLst>
                  <a:ext uri="{FF2B5EF4-FFF2-40B4-BE49-F238E27FC236}">
                    <a16:creationId xmlns:a16="http://schemas.microsoft.com/office/drawing/2014/main" id="{F0F7AF48-042C-4976-8041-4BB204C0F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319" y="1039275"/>
                <a:ext cx="1569064" cy="632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Process program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62" name="Freeform: Shape 16">
                <a:extLst>
                  <a:ext uri="{FF2B5EF4-FFF2-40B4-BE49-F238E27FC236}">
                    <a16:creationId xmlns:a16="http://schemas.microsoft.com/office/drawing/2014/main" id="{FC7F8579-5A13-4166-8014-8B929A0FA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760" y="2159583"/>
                <a:ext cx="277629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04</a:t>
                </a:r>
              </a:p>
            </p:txBody>
          </p:sp>
        </p:grpSp>
        <p:grpSp>
          <p:nvGrpSpPr>
            <p:cNvPr id="63" name="组合 24">
              <a:extLst>
                <a:ext uri="{FF2B5EF4-FFF2-40B4-BE49-F238E27FC236}">
                  <a16:creationId xmlns:a16="http://schemas.microsoft.com/office/drawing/2014/main" id="{963E5E4D-6CA0-4EA2-A388-F9973777902D}"/>
                </a:ext>
              </a:extLst>
            </p:cNvPr>
            <p:cNvGrpSpPr/>
            <p:nvPr/>
          </p:nvGrpSpPr>
          <p:grpSpPr>
            <a:xfrm>
              <a:off x="7961449" y="4313367"/>
              <a:ext cx="3563025" cy="2093136"/>
              <a:chOff x="5623964" y="2283820"/>
              <a:chExt cx="3093922" cy="1817558"/>
            </a:xfrm>
          </p:grpSpPr>
          <p:sp>
            <p:nvSpPr>
              <p:cNvPr id="64" name="Freeform: Shape 6">
                <a:extLst>
                  <a:ext uri="{FF2B5EF4-FFF2-40B4-BE49-F238E27FC236}">
                    <a16:creationId xmlns:a16="http://schemas.microsoft.com/office/drawing/2014/main" id="{AA75E97C-4BD2-4219-BE5D-4162B8684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964" y="2309582"/>
                <a:ext cx="1049332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17" y="18240"/>
                      <a:pt x="6842" y="19168"/>
                      <a:pt x="9114" y="19332"/>
                    </a:cubicBezTo>
                    <a:cubicBezTo>
                      <a:pt x="8835" y="20154"/>
                      <a:pt x="8369" y="20930"/>
                      <a:pt x="7714" y="21600"/>
                    </a:cubicBezTo>
                    <a:cubicBezTo>
                      <a:pt x="8791" y="21508"/>
                      <a:pt x="9844" y="21069"/>
                      <a:pt x="10668" y="20282"/>
                    </a:cubicBezTo>
                    <a:cubicBezTo>
                      <a:pt x="11003" y="19962"/>
                      <a:pt x="11269" y="19602"/>
                      <a:pt x="11482" y="19223"/>
                    </a:cubicBezTo>
                    <a:cubicBezTo>
                      <a:pt x="13428" y="18900"/>
                      <a:pt x="15295" y="18008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4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65" name="Freeform: Shape 11">
                <a:extLst>
                  <a:ext uri="{FF2B5EF4-FFF2-40B4-BE49-F238E27FC236}">
                    <a16:creationId xmlns:a16="http://schemas.microsoft.com/office/drawing/2014/main" id="{B90EAC2D-042E-4DA4-8EAC-75A9C18E3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653" y="3469146"/>
                <a:ext cx="673515" cy="6322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Result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66" name="Freeform: Shape 17">
                <a:extLst>
                  <a:ext uri="{FF2B5EF4-FFF2-40B4-BE49-F238E27FC236}">
                    <a16:creationId xmlns:a16="http://schemas.microsoft.com/office/drawing/2014/main" id="{C6756379-ADAE-4D18-900A-8B17F0BA8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540" y="2684578"/>
                <a:ext cx="276971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05</a:t>
                </a:r>
              </a:p>
            </p:txBody>
          </p:sp>
          <p:sp>
            <p:nvSpPr>
              <p:cNvPr id="72" name="Freeform: Shape 6">
                <a:extLst>
                  <a:ext uri="{FF2B5EF4-FFF2-40B4-BE49-F238E27FC236}">
                    <a16:creationId xmlns:a16="http://schemas.microsoft.com/office/drawing/2014/main" id="{D232DBC0-493D-4114-AAE5-8C9300CE0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7246" y="2283820"/>
                <a:ext cx="1049332" cy="1170385"/>
              </a:xfrm>
              <a:custGeom>
                <a:avLst/>
                <a:gdLst>
                  <a:gd name="T0" fmla="+- 0 10800 961"/>
                  <a:gd name="T1" fmla="*/ T0 w 19679"/>
                  <a:gd name="T2" fmla="*/ 10800 h 21600"/>
                  <a:gd name="T3" fmla="+- 0 10800 961"/>
                  <a:gd name="T4" fmla="*/ T3 w 19679"/>
                  <a:gd name="T5" fmla="*/ 10800 h 21600"/>
                  <a:gd name="T6" fmla="+- 0 10800 961"/>
                  <a:gd name="T7" fmla="*/ T6 w 19679"/>
                  <a:gd name="T8" fmla="*/ 10800 h 21600"/>
                  <a:gd name="T9" fmla="+- 0 10800 961"/>
                  <a:gd name="T10" fmla="*/ T9 w 19679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1600">
                    <a:moveTo>
                      <a:pt x="9838" y="0"/>
                    </a:moveTo>
                    <a:cubicBezTo>
                      <a:pt x="7321" y="0"/>
                      <a:pt x="4802" y="944"/>
                      <a:pt x="2881" y="2835"/>
                    </a:cubicBezTo>
                    <a:cubicBezTo>
                      <a:pt x="-961" y="6616"/>
                      <a:pt x="-961" y="12749"/>
                      <a:pt x="2881" y="16530"/>
                    </a:cubicBezTo>
                    <a:cubicBezTo>
                      <a:pt x="4617" y="18240"/>
                      <a:pt x="6842" y="19168"/>
                      <a:pt x="9114" y="19332"/>
                    </a:cubicBezTo>
                    <a:cubicBezTo>
                      <a:pt x="8835" y="20154"/>
                      <a:pt x="8369" y="20930"/>
                      <a:pt x="7714" y="21600"/>
                    </a:cubicBezTo>
                    <a:cubicBezTo>
                      <a:pt x="8791" y="21508"/>
                      <a:pt x="9844" y="21069"/>
                      <a:pt x="10668" y="20282"/>
                    </a:cubicBezTo>
                    <a:cubicBezTo>
                      <a:pt x="11003" y="19962"/>
                      <a:pt x="11269" y="19602"/>
                      <a:pt x="11482" y="19223"/>
                    </a:cubicBezTo>
                    <a:cubicBezTo>
                      <a:pt x="13428" y="18900"/>
                      <a:pt x="15295" y="18008"/>
                      <a:pt x="16796" y="16530"/>
                    </a:cubicBezTo>
                    <a:cubicBezTo>
                      <a:pt x="20638" y="12749"/>
                      <a:pt x="20638" y="6616"/>
                      <a:pt x="16796" y="2835"/>
                    </a:cubicBezTo>
                    <a:cubicBezTo>
                      <a:pt x="14875" y="944"/>
                      <a:pt x="12356" y="0"/>
                      <a:pt x="9838" y="0"/>
                    </a:cubicBezTo>
                    <a:close/>
                    <a:moveTo>
                      <a:pt x="9838" y="3047"/>
                    </a:moveTo>
                    <a:cubicBezTo>
                      <a:pt x="11564" y="3047"/>
                      <a:pt x="13290" y="3694"/>
                      <a:pt x="14607" y="4990"/>
                    </a:cubicBezTo>
                    <a:cubicBezTo>
                      <a:pt x="17240" y="7581"/>
                      <a:pt x="17240" y="11784"/>
                      <a:pt x="14607" y="14375"/>
                    </a:cubicBezTo>
                    <a:cubicBezTo>
                      <a:pt x="11974" y="16967"/>
                      <a:pt x="7703" y="16967"/>
                      <a:pt x="5070" y="14375"/>
                    </a:cubicBezTo>
                    <a:cubicBezTo>
                      <a:pt x="2437" y="11784"/>
                      <a:pt x="2437" y="7581"/>
                      <a:pt x="5070" y="4990"/>
                    </a:cubicBezTo>
                    <a:cubicBezTo>
                      <a:pt x="6387" y="3694"/>
                      <a:pt x="8113" y="3047"/>
                      <a:pt x="9838" y="304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73" name="Freeform: Shape 17">
                <a:extLst>
                  <a:ext uri="{FF2B5EF4-FFF2-40B4-BE49-F238E27FC236}">
                    <a16:creationId xmlns:a16="http://schemas.microsoft.com/office/drawing/2014/main" id="{26530CC6-0DD4-4F94-9ECA-676D34302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8820" y="2658816"/>
                <a:ext cx="276971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0</a:t>
                </a:r>
                <a:r>
                  <a:rPr lang="en-US" sz="240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7</a:t>
                </a:r>
                <a:endParaRPr lang="id-ID" sz="24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74" name="Freeform: Shape 11">
                <a:extLst>
                  <a:ext uri="{FF2B5EF4-FFF2-40B4-BE49-F238E27FC236}">
                    <a16:creationId xmlns:a16="http://schemas.microsoft.com/office/drawing/2014/main" id="{DE2084EE-A55E-4728-937A-5FEA860EA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4933" y="3440919"/>
                <a:ext cx="1322953" cy="6322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Predict Result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</p:grpSp>
        <p:grpSp>
          <p:nvGrpSpPr>
            <p:cNvPr id="67" name="组合 23">
              <a:extLst>
                <a:ext uri="{FF2B5EF4-FFF2-40B4-BE49-F238E27FC236}">
                  <a16:creationId xmlns:a16="http://schemas.microsoft.com/office/drawing/2014/main" id="{079F2752-558B-4C28-8468-26213D8FE58E}"/>
                </a:ext>
              </a:extLst>
            </p:cNvPr>
            <p:cNvGrpSpPr/>
            <p:nvPr/>
          </p:nvGrpSpPr>
          <p:grpSpPr>
            <a:xfrm>
              <a:off x="9053042" y="2667552"/>
              <a:ext cx="1208432" cy="2006531"/>
              <a:chOff x="6673296" y="1092222"/>
              <a:chExt cx="1049332" cy="1742355"/>
            </a:xfrm>
          </p:grpSpPr>
          <p:sp>
            <p:nvSpPr>
              <p:cNvPr id="68" name="Freeform: Shape 7">
                <a:extLst>
                  <a:ext uri="{FF2B5EF4-FFF2-40B4-BE49-F238E27FC236}">
                    <a16:creationId xmlns:a16="http://schemas.microsoft.com/office/drawing/2014/main" id="{61451BA0-CDBA-47EE-BA97-0BF79268C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3296" y="1649719"/>
                <a:ext cx="1049332" cy="1184858"/>
              </a:xfrm>
              <a:custGeom>
                <a:avLst/>
                <a:gdLst>
                  <a:gd name="T0" fmla="+- 0 10800 961"/>
                  <a:gd name="T1" fmla="*/ T0 w 19679"/>
                  <a:gd name="T2" fmla="*/ 10352 h 20704"/>
                  <a:gd name="T3" fmla="+- 0 10800 961"/>
                  <a:gd name="T4" fmla="*/ T3 w 19679"/>
                  <a:gd name="T5" fmla="*/ 10352 h 20704"/>
                  <a:gd name="T6" fmla="+- 0 10800 961"/>
                  <a:gd name="T7" fmla="*/ T6 w 19679"/>
                  <a:gd name="T8" fmla="*/ 10352 h 20704"/>
                  <a:gd name="T9" fmla="+- 0 10800 961"/>
                  <a:gd name="T10" fmla="*/ T9 w 19679"/>
                  <a:gd name="T11" fmla="*/ 10352 h 20704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19679" h="20704">
                    <a:moveTo>
                      <a:pt x="11880" y="0"/>
                    </a:moveTo>
                    <a:cubicBezTo>
                      <a:pt x="10803" y="87"/>
                      <a:pt x="9750" y="505"/>
                      <a:pt x="8926" y="1250"/>
                    </a:cubicBezTo>
                    <a:cubicBezTo>
                      <a:pt x="8506" y="1629"/>
                      <a:pt x="8190" y="2063"/>
                      <a:pt x="7960" y="2524"/>
                    </a:cubicBezTo>
                    <a:cubicBezTo>
                      <a:pt x="6098" y="2859"/>
                      <a:pt x="4322" y="3699"/>
                      <a:pt x="2881" y="5043"/>
                    </a:cubicBezTo>
                    <a:cubicBezTo>
                      <a:pt x="-961" y="8625"/>
                      <a:pt x="-961" y="14435"/>
                      <a:pt x="2881" y="18017"/>
                    </a:cubicBezTo>
                    <a:cubicBezTo>
                      <a:pt x="6723" y="21600"/>
                      <a:pt x="12954" y="21599"/>
                      <a:pt x="16796" y="18017"/>
                    </a:cubicBezTo>
                    <a:cubicBezTo>
                      <a:pt x="20638" y="14435"/>
                      <a:pt x="20638" y="8625"/>
                      <a:pt x="16796" y="5043"/>
                    </a:cubicBezTo>
                    <a:cubicBezTo>
                      <a:pt x="15021" y="3388"/>
                      <a:pt x="12736" y="2509"/>
                      <a:pt x="10412" y="2383"/>
                    </a:cubicBezTo>
                    <a:cubicBezTo>
                      <a:pt x="10678" y="1519"/>
                      <a:pt x="11159" y="697"/>
                      <a:pt x="11880" y="0"/>
                    </a:cubicBezTo>
                    <a:close/>
                    <a:moveTo>
                      <a:pt x="9838" y="5244"/>
                    </a:moveTo>
                    <a:cubicBezTo>
                      <a:pt x="11564" y="5244"/>
                      <a:pt x="13290" y="5857"/>
                      <a:pt x="14607" y="7085"/>
                    </a:cubicBezTo>
                    <a:cubicBezTo>
                      <a:pt x="17240" y="9540"/>
                      <a:pt x="17240" y="13521"/>
                      <a:pt x="14607" y="15976"/>
                    </a:cubicBezTo>
                    <a:cubicBezTo>
                      <a:pt x="11974" y="18431"/>
                      <a:pt x="7703" y="18431"/>
                      <a:pt x="5070" y="15976"/>
                    </a:cubicBezTo>
                    <a:cubicBezTo>
                      <a:pt x="2437" y="13521"/>
                      <a:pt x="2437" y="9540"/>
                      <a:pt x="5070" y="7085"/>
                    </a:cubicBezTo>
                    <a:cubicBezTo>
                      <a:pt x="6387" y="5857"/>
                      <a:pt x="8113" y="5244"/>
                      <a:pt x="9838" y="52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69" name="Freeform: Shape 10">
                <a:extLst>
                  <a:ext uri="{FF2B5EF4-FFF2-40B4-BE49-F238E27FC236}">
                    <a16:creationId xmlns:a16="http://schemas.microsoft.com/office/drawing/2014/main" id="{F0426730-6558-4E19-8D7C-637B8CF12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5714" y="1092222"/>
                <a:ext cx="846914" cy="632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Predict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70" name="Freeform: Shape 18">
                <a:extLst>
                  <a:ext uri="{FF2B5EF4-FFF2-40B4-BE49-F238E27FC236}">
                    <a16:creationId xmlns:a16="http://schemas.microsoft.com/office/drawing/2014/main" id="{77097019-0702-437E-A0DB-42186F743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9477" y="2159583"/>
                <a:ext cx="276971" cy="2999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Autofit/>
              </a:bodyPr>
              <a:lstStyle/>
              <a:p>
                <a:r>
                  <a:rPr lang="id-ID" sz="2400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rPr>
                  <a:t>06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6527746"/>
      </p:ext>
    </p:extLst>
  </p:cSld>
  <p:clrMapOvr>
    <a:masterClrMapping/>
  </p:clrMapOvr>
  <p:transition spd="slow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F3EBAC2-4FE7-4081-9F09-EF9DD197D2E2}"/>
              </a:ext>
            </a:extLst>
          </p:cNvPr>
          <p:cNvSpPr/>
          <p:nvPr/>
        </p:nvSpPr>
        <p:spPr>
          <a:xfrm>
            <a:off x="891906" y="0"/>
            <a:ext cx="3192263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AD_video_1">
            <a:hlinkClick r:id="" action="ppaction://media"/>
            <a:extLst>
              <a:ext uri="{FF2B5EF4-FFF2-40B4-BE49-F238E27FC236}">
                <a16:creationId xmlns:a16="http://schemas.microsoft.com/office/drawing/2014/main" id="{E929966A-27D0-4B86-9D98-9F42B52F5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154" y="873760"/>
            <a:ext cx="8716064" cy="4902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39286-CFA9-403D-96E1-E805C791D9D3}"/>
              </a:ext>
            </a:extLst>
          </p:cNvPr>
          <p:cNvSpPr txBox="1"/>
          <p:nvPr/>
        </p:nvSpPr>
        <p:spPr>
          <a:xfrm>
            <a:off x="9249507" y="1322168"/>
            <a:ext cx="27607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chemeClr val="accent2"/>
                </a:solidFill>
              </a:rPr>
              <a:t>Example: K-Means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9894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19F058-41EE-43A9-BFA7-52894563535C}"/>
              </a:ext>
            </a:extLst>
          </p:cNvPr>
          <p:cNvSpPr/>
          <p:nvPr/>
        </p:nvSpPr>
        <p:spPr>
          <a:xfrm>
            <a:off x="870439" y="70338"/>
            <a:ext cx="3745523" cy="79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95BF4-C785-40D9-BD06-E60F15EDB6F2}"/>
              </a:ext>
            </a:extLst>
          </p:cNvPr>
          <p:cNvSpPr txBox="1"/>
          <p:nvPr/>
        </p:nvSpPr>
        <p:spPr>
          <a:xfrm>
            <a:off x="870439" y="70338"/>
            <a:ext cx="458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A2F2F-87C3-4C57-BA9C-8CE52F73CE3B}"/>
              </a:ext>
            </a:extLst>
          </p:cNvPr>
          <p:cNvSpPr txBox="1"/>
          <p:nvPr/>
        </p:nvSpPr>
        <p:spPr>
          <a:xfrm>
            <a:off x="930768" y="962868"/>
            <a:ext cx="7168867" cy="3351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Improve user interface</a:t>
            </a:r>
          </a:p>
          <a:p>
            <a:pPr>
              <a:lnSpc>
                <a:spcPct val="300000"/>
              </a:lnSpc>
            </a:pPr>
            <a:r>
              <a:rPr 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Combined Web service model</a:t>
            </a:r>
          </a:p>
          <a:p>
            <a:pPr>
              <a:lnSpc>
                <a:spcPct val="300000"/>
              </a:lnSpc>
            </a:pPr>
            <a:r>
              <a:rPr 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Allows uploading large data for test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037B5A-ED5E-4029-A302-80378FE615D8}"/>
              </a:ext>
            </a:extLst>
          </p:cNvPr>
          <p:cNvGrpSpPr/>
          <p:nvPr/>
        </p:nvGrpSpPr>
        <p:grpSpPr>
          <a:xfrm>
            <a:off x="7174738" y="861645"/>
            <a:ext cx="4757285" cy="4478474"/>
            <a:chOff x="3684191" y="1676401"/>
            <a:chExt cx="4757285" cy="4478474"/>
          </a:xfrm>
        </p:grpSpPr>
        <p:grpSp>
          <p:nvGrpSpPr>
            <p:cNvPr id="6" name="Group 167">
              <a:extLst>
                <a:ext uri="{FF2B5EF4-FFF2-40B4-BE49-F238E27FC236}">
                  <a16:creationId xmlns:a16="http://schemas.microsoft.com/office/drawing/2014/main" id="{EC1E28D6-8AA3-4F1A-91FF-3D9F932972BA}"/>
                </a:ext>
              </a:extLst>
            </p:cNvPr>
            <p:cNvGrpSpPr/>
            <p:nvPr/>
          </p:nvGrpSpPr>
          <p:grpSpPr>
            <a:xfrm>
              <a:off x="6139985" y="1826534"/>
              <a:ext cx="2301491" cy="2301797"/>
              <a:chOff x="4602144" y="1558709"/>
              <a:chExt cx="1419915" cy="1420105"/>
            </a:xfrm>
          </p:grpSpPr>
          <p:sp>
            <p:nvSpPr>
              <p:cNvPr id="59" name="Freeform: Shape 3">
                <a:extLst>
                  <a:ext uri="{FF2B5EF4-FFF2-40B4-BE49-F238E27FC236}">
                    <a16:creationId xmlns:a16="http://schemas.microsoft.com/office/drawing/2014/main" id="{F63CEDB0-3D42-4CA7-972A-E4348086A46E}"/>
                  </a:ext>
                </a:extLst>
              </p:cNvPr>
              <p:cNvSpPr/>
              <p:nvPr/>
            </p:nvSpPr>
            <p:spPr>
              <a:xfrm>
                <a:off x="4643455" y="1615920"/>
                <a:ext cx="1333333" cy="1333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1F1F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grpSp>
            <p:nvGrpSpPr>
              <p:cNvPr id="60" name="Group 58">
                <a:extLst>
                  <a:ext uri="{FF2B5EF4-FFF2-40B4-BE49-F238E27FC236}">
                    <a16:creationId xmlns:a16="http://schemas.microsoft.com/office/drawing/2014/main" id="{475A044C-8F45-470A-9316-0005D12D9D0D}"/>
                  </a:ext>
                </a:extLst>
              </p:cNvPr>
              <p:cNvGrpSpPr/>
              <p:nvPr/>
            </p:nvGrpSpPr>
            <p:grpSpPr>
              <a:xfrm>
                <a:off x="4602144" y="1558709"/>
                <a:ext cx="1419915" cy="1420105"/>
                <a:chOff x="0" y="0"/>
                <a:chExt cx="3899864" cy="3899891"/>
              </a:xfrm>
              <a:solidFill>
                <a:schemeClr val="accent2"/>
              </a:solidFill>
            </p:grpSpPr>
            <p:sp>
              <p:nvSpPr>
                <p:cNvPr id="88" name="Freeform: Shape 59">
                  <a:extLst>
                    <a:ext uri="{FF2B5EF4-FFF2-40B4-BE49-F238E27FC236}">
                      <a16:creationId xmlns:a16="http://schemas.microsoft.com/office/drawing/2014/main" id="{7272D76F-B1F2-43AE-8A90-7F6313E1DDFD}"/>
                    </a:ext>
                  </a:extLst>
                </p:cNvPr>
                <p:cNvSpPr/>
                <p:nvPr/>
              </p:nvSpPr>
              <p:spPr>
                <a:xfrm>
                  <a:off x="1508166" y="2616577"/>
                  <a:ext cx="19289" cy="166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0"/>
                        <a:pt x="14426" y="3817"/>
                        <a:pt x="2245" y="10760"/>
                      </a:cubicBezTo>
                      <a:cubicBezTo>
                        <a:pt x="1649" y="14323"/>
                        <a:pt x="755" y="18037"/>
                        <a:pt x="0" y="21600"/>
                      </a:cubicBezTo>
                      <a:cubicBezTo>
                        <a:pt x="7293" y="14473"/>
                        <a:pt x="14208" y="7058"/>
                        <a:pt x="21600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9" name="Freeform: Shape 60">
                  <a:extLst>
                    <a:ext uri="{FF2B5EF4-FFF2-40B4-BE49-F238E27FC236}">
                      <a16:creationId xmlns:a16="http://schemas.microsoft.com/office/drawing/2014/main" id="{984C7998-119E-44D6-B438-1D449AE7E156}"/>
                    </a:ext>
                  </a:extLst>
                </p:cNvPr>
                <p:cNvSpPr/>
                <p:nvPr/>
              </p:nvSpPr>
              <p:spPr>
                <a:xfrm>
                  <a:off x="1617190" y="0"/>
                  <a:ext cx="753428" cy="14104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4" h="21600" extrusionOk="0">
                      <a:moveTo>
                        <a:pt x="10472" y="21600"/>
                      </a:moveTo>
                      <a:cubicBezTo>
                        <a:pt x="10472" y="21600"/>
                        <a:pt x="21250" y="16823"/>
                        <a:pt x="21363" y="10860"/>
                      </a:cubicBezTo>
                      <a:cubicBezTo>
                        <a:pt x="21484" y="4896"/>
                        <a:pt x="10897" y="0"/>
                        <a:pt x="10897" y="0"/>
                      </a:cubicBezTo>
                      <a:cubicBezTo>
                        <a:pt x="10897" y="0"/>
                        <a:pt x="114" y="4775"/>
                        <a:pt x="1" y="10739"/>
                      </a:cubicBezTo>
                      <a:cubicBezTo>
                        <a:pt x="-116" y="16703"/>
                        <a:pt x="10472" y="21600"/>
                        <a:pt x="10472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0" name="Freeform: Shape 61">
                  <a:extLst>
                    <a:ext uri="{FF2B5EF4-FFF2-40B4-BE49-F238E27FC236}">
                      <a16:creationId xmlns:a16="http://schemas.microsoft.com/office/drawing/2014/main" id="{C5EDD662-AE95-4F10-8B4D-2E84E2697A9A}"/>
                    </a:ext>
                  </a:extLst>
                </p:cNvPr>
                <p:cNvSpPr/>
                <p:nvPr/>
              </p:nvSpPr>
              <p:spPr>
                <a:xfrm>
                  <a:off x="2344018" y="599632"/>
                  <a:ext cx="1011473" cy="9933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58" h="19805" extrusionOk="0">
                      <a:moveTo>
                        <a:pt x="34" y="19739"/>
                      </a:moveTo>
                      <a:cubicBezTo>
                        <a:pt x="34" y="19739"/>
                        <a:pt x="9785" y="20701"/>
                        <a:pt x="15334" y="15267"/>
                      </a:cubicBezTo>
                      <a:cubicBezTo>
                        <a:pt x="20879" y="9835"/>
                        <a:pt x="20123" y="66"/>
                        <a:pt x="20123" y="66"/>
                      </a:cubicBezTo>
                      <a:cubicBezTo>
                        <a:pt x="20123" y="66"/>
                        <a:pt x="10371" y="-899"/>
                        <a:pt x="4825" y="4533"/>
                      </a:cubicBezTo>
                      <a:cubicBezTo>
                        <a:pt x="-721" y="9968"/>
                        <a:pt x="34" y="19739"/>
                        <a:pt x="34" y="19739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1" name="Freeform: Shape 62">
                  <a:extLst>
                    <a:ext uri="{FF2B5EF4-FFF2-40B4-BE49-F238E27FC236}">
                      <a16:creationId xmlns:a16="http://schemas.microsoft.com/office/drawing/2014/main" id="{072C7397-7A27-4A4D-9B26-3C1ED1CB3402}"/>
                    </a:ext>
                  </a:extLst>
                </p:cNvPr>
                <p:cNvSpPr/>
                <p:nvPr/>
              </p:nvSpPr>
              <p:spPr>
                <a:xfrm>
                  <a:off x="2489382" y="1617190"/>
                  <a:ext cx="1410482" cy="7534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67" extrusionOk="0">
                      <a:moveTo>
                        <a:pt x="10862" y="1"/>
                      </a:moveTo>
                      <a:cubicBezTo>
                        <a:pt x="4897" y="-114"/>
                        <a:pt x="0" y="10473"/>
                        <a:pt x="0" y="10473"/>
                      </a:cubicBezTo>
                      <a:cubicBezTo>
                        <a:pt x="0" y="10473"/>
                        <a:pt x="4777" y="21253"/>
                        <a:pt x="10741" y="21367"/>
                      </a:cubicBezTo>
                      <a:cubicBezTo>
                        <a:pt x="16705" y="21486"/>
                        <a:pt x="21600" y="10898"/>
                        <a:pt x="21600" y="10898"/>
                      </a:cubicBezTo>
                      <a:cubicBezTo>
                        <a:pt x="21600" y="10898"/>
                        <a:pt x="16826" y="117"/>
                        <a:pt x="10862" y="1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2" name="Freeform: Shape 63">
                  <a:extLst>
                    <a:ext uri="{FF2B5EF4-FFF2-40B4-BE49-F238E27FC236}">
                      <a16:creationId xmlns:a16="http://schemas.microsoft.com/office/drawing/2014/main" id="{F51EE8E8-6CDA-4AF5-9D12-0BE20BD421B8}"/>
                    </a:ext>
                  </a:extLst>
                </p:cNvPr>
                <p:cNvSpPr/>
                <p:nvPr/>
              </p:nvSpPr>
              <p:spPr>
                <a:xfrm>
                  <a:off x="2289505" y="2362187"/>
                  <a:ext cx="993484" cy="10112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807" h="20153" extrusionOk="0">
                      <a:moveTo>
                        <a:pt x="66" y="35"/>
                      </a:moveTo>
                      <a:cubicBezTo>
                        <a:pt x="66" y="35"/>
                        <a:pt x="-895" y="9784"/>
                        <a:pt x="4539" y="15329"/>
                      </a:cubicBezTo>
                      <a:cubicBezTo>
                        <a:pt x="9971" y="20878"/>
                        <a:pt x="19741" y="20117"/>
                        <a:pt x="19741" y="20117"/>
                      </a:cubicBezTo>
                      <a:cubicBezTo>
                        <a:pt x="19741" y="20117"/>
                        <a:pt x="20705" y="10370"/>
                        <a:pt x="15274" y="4824"/>
                      </a:cubicBezTo>
                      <a:cubicBezTo>
                        <a:pt x="9838" y="-722"/>
                        <a:pt x="66" y="35"/>
                        <a:pt x="66" y="3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3" name="Freeform: Shape 64">
                  <a:extLst>
                    <a:ext uri="{FF2B5EF4-FFF2-40B4-BE49-F238E27FC236}">
                      <a16:creationId xmlns:a16="http://schemas.microsoft.com/office/drawing/2014/main" id="{090146D1-6FDA-4F2D-95B6-E1C3D9227D0E}"/>
                    </a:ext>
                  </a:extLst>
                </p:cNvPr>
                <p:cNvSpPr/>
                <p:nvPr/>
              </p:nvSpPr>
              <p:spPr>
                <a:xfrm>
                  <a:off x="1526337" y="2489382"/>
                  <a:ext cx="753511" cy="14105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70" h="21600" extrusionOk="0">
                      <a:moveTo>
                        <a:pt x="10895" y="0"/>
                      </a:moveTo>
                      <a:cubicBezTo>
                        <a:pt x="10895" y="0"/>
                        <a:pt x="116" y="4777"/>
                        <a:pt x="1" y="10741"/>
                      </a:cubicBezTo>
                      <a:cubicBezTo>
                        <a:pt x="-118" y="16705"/>
                        <a:pt x="10470" y="21600"/>
                        <a:pt x="10470" y="21600"/>
                      </a:cubicBezTo>
                      <a:cubicBezTo>
                        <a:pt x="10470" y="21600"/>
                        <a:pt x="21252" y="16825"/>
                        <a:pt x="21369" y="10862"/>
                      </a:cubicBezTo>
                      <a:cubicBezTo>
                        <a:pt x="21482" y="4895"/>
                        <a:pt x="10895" y="0"/>
                        <a:pt x="10895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4" name="Freeform: Shape 65">
                  <a:extLst>
                    <a:ext uri="{FF2B5EF4-FFF2-40B4-BE49-F238E27FC236}">
                      <a16:creationId xmlns:a16="http://schemas.microsoft.com/office/drawing/2014/main" id="{845171BC-6E79-4037-9C1C-E3306D4139FC}"/>
                    </a:ext>
                  </a:extLst>
                </p:cNvPr>
                <p:cNvSpPr/>
                <p:nvPr/>
              </p:nvSpPr>
              <p:spPr>
                <a:xfrm>
                  <a:off x="526950" y="2289505"/>
                  <a:ext cx="1011316" cy="9932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47" h="20558" extrusionOk="0">
                      <a:moveTo>
                        <a:pt x="15704" y="15854"/>
                      </a:moveTo>
                      <a:cubicBezTo>
                        <a:pt x="18120" y="13457"/>
                        <a:pt x="19361" y="10249"/>
                        <a:pt x="19998" y="7349"/>
                      </a:cubicBezTo>
                      <a:cubicBezTo>
                        <a:pt x="20012" y="7292"/>
                        <a:pt x="20028" y="7233"/>
                        <a:pt x="20039" y="7176"/>
                      </a:cubicBezTo>
                      <a:cubicBezTo>
                        <a:pt x="20859" y="3326"/>
                        <a:pt x="20612" y="69"/>
                        <a:pt x="20612" y="69"/>
                      </a:cubicBezTo>
                      <a:cubicBezTo>
                        <a:pt x="20612" y="69"/>
                        <a:pt x="10622" y="-931"/>
                        <a:pt x="4943" y="4711"/>
                      </a:cubicBezTo>
                      <a:cubicBezTo>
                        <a:pt x="-741" y="10351"/>
                        <a:pt x="36" y="20493"/>
                        <a:pt x="36" y="20493"/>
                      </a:cubicBezTo>
                      <a:cubicBezTo>
                        <a:pt x="36" y="20493"/>
                        <a:pt x="1847" y="20669"/>
                        <a:pt x="4360" y="20444"/>
                      </a:cubicBezTo>
                      <a:cubicBezTo>
                        <a:pt x="6033" y="20293"/>
                        <a:pt x="8011" y="19956"/>
                        <a:pt x="9987" y="19271"/>
                      </a:cubicBezTo>
                      <a:cubicBezTo>
                        <a:pt x="12023" y="18567"/>
                        <a:pt x="14048" y="17499"/>
                        <a:pt x="15704" y="15854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5" name="Freeform: Shape 66">
                  <a:extLst>
                    <a:ext uri="{FF2B5EF4-FFF2-40B4-BE49-F238E27FC236}">
                      <a16:creationId xmlns:a16="http://schemas.microsoft.com/office/drawing/2014/main" id="{BCE4E960-C561-4BF8-98BA-6F245A5DF177}"/>
                    </a:ext>
                  </a:extLst>
                </p:cNvPr>
                <p:cNvSpPr/>
                <p:nvPr/>
              </p:nvSpPr>
              <p:spPr>
                <a:xfrm>
                  <a:off x="0" y="1526336"/>
                  <a:ext cx="1410456" cy="7534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65" extrusionOk="0">
                      <a:moveTo>
                        <a:pt x="21600" y="10893"/>
                      </a:moveTo>
                      <a:cubicBezTo>
                        <a:pt x="21600" y="10893"/>
                        <a:pt x="16823" y="112"/>
                        <a:pt x="10859" y="1"/>
                      </a:cubicBezTo>
                      <a:cubicBezTo>
                        <a:pt x="4897" y="-120"/>
                        <a:pt x="0" y="10469"/>
                        <a:pt x="0" y="10469"/>
                      </a:cubicBezTo>
                      <a:cubicBezTo>
                        <a:pt x="0" y="10469"/>
                        <a:pt x="4775" y="21248"/>
                        <a:pt x="10739" y="21364"/>
                      </a:cubicBezTo>
                      <a:cubicBezTo>
                        <a:pt x="16705" y="21480"/>
                        <a:pt x="21600" y="10893"/>
                        <a:pt x="21600" y="10893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6" name="Freeform: Shape 67">
                  <a:extLst>
                    <a:ext uri="{FF2B5EF4-FFF2-40B4-BE49-F238E27FC236}">
                      <a16:creationId xmlns:a16="http://schemas.microsoft.com/office/drawing/2014/main" id="{86180EFD-225E-4E0D-BDF1-4ED75FEFA9DF}"/>
                    </a:ext>
                  </a:extLst>
                </p:cNvPr>
                <p:cNvSpPr/>
                <p:nvPr/>
              </p:nvSpPr>
              <p:spPr>
                <a:xfrm>
                  <a:off x="599632" y="526949"/>
                  <a:ext cx="993437" cy="10114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808" h="20157" extrusionOk="0">
                      <a:moveTo>
                        <a:pt x="19742" y="20122"/>
                      </a:moveTo>
                      <a:cubicBezTo>
                        <a:pt x="19742" y="20122"/>
                        <a:pt x="20705" y="10370"/>
                        <a:pt x="15267" y="4824"/>
                      </a:cubicBezTo>
                      <a:cubicBezTo>
                        <a:pt x="9838" y="-723"/>
                        <a:pt x="66" y="35"/>
                        <a:pt x="66" y="35"/>
                      </a:cubicBezTo>
                      <a:cubicBezTo>
                        <a:pt x="66" y="35"/>
                        <a:pt x="-895" y="9786"/>
                        <a:pt x="4537" y="15332"/>
                      </a:cubicBezTo>
                      <a:cubicBezTo>
                        <a:pt x="9970" y="20877"/>
                        <a:pt x="19742" y="20122"/>
                        <a:pt x="19742" y="20122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7" name="Freeform: Shape 68">
                  <a:extLst>
                    <a:ext uri="{FF2B5EF4-FFF2-40B4-BE49-F238E27FC236}">
                      <a16:creationId xmlns:a16="http://schemas.microsoft.com/office/drawing/2014/main" id="{60815F43-DDFA-481A-BC77-B783714C3518}"/>
                    </a:ext>
                  </a:extLst>
                </p:cNvPr>
                <p:cNvSpPr/>
                <p:nvPr/>
              </p:nvSpPr>
              <p:spPr>
                <a:xfrm>
                  <a:off x="1853409" y="1453654"/>
                  <a:ext cx="194627" cy="3645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4" h="21600" extrusionOk="0">
                      <a:moveTo>
                        <a:pt x="10899" y="0"/>
                      </a:moveTo>
                      <a:cubicBezTo>
                        <a:pt x="10899" y="0"/>
                        <a:pt x="110" y="4774"/>
                        <a:pt x="1" y="10741"/>
                      </a:cubicBezTo>
                      <a:cubicBezTo>
                        <a:pt x="-120" y="16701"/>
                        <a:pt x="10476" y="21600"/>
                        <a:pt x="10476" y="21600"/>
                      </a:cubicBezTo>
                      <a:cubicBezTo>
                        <a:pt x="10476" y="21600"/>
                        <a:pt x="21260" y="16826"/>
                        <a:pt x="21363" y="10858"/>
                      </a:cubicBezTo>
                      <a:cubicBezTo>
                        <a:pt x="21480" y="4894"/>
                        <a:pt x="10899" y="0"/>
                        <a:pt x="10899" y="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8" name="Freeform: Shape 69">
                  <a:extLst>
                    <a:ext uri="{FF2B5EF4-FFF2-40B4-BE49-F238E27FC236}">
                      <a16:creationId xmlns:a16="http://schemas.microsoft.com/office/drawing/2014/main" id="{50109D45-CACD-428F-8C01-894BB1850FFB}"/>
                    </a:ext>
                  </a:extLst>
                </p:cNvPr>
                <p:cNvSpPr/>
                <p:nvPr/>
              </p:nvSpPr>
              <p:spPr>
                <a:xfrm>
                  <a:off x="2053287" y="1599019"/>
                  <a:ext cx="261328" cy="2567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54" h="19803" extrusionOk="0">
                      <a:moveTo>
                        <a:pt x="15329" y="15270"/>
                      </a:moveTo>
                      <a:cubicBezTo>
                        <a:pt x="20877" y="9835"/>
                        <a:pt x="20119" y="66"/>
                        <a:pt x="20119" y="66"/>
                      </a:cubicBezTo>
                      <a:cubicBezTo>
                        <a:pt x="20119" y="66"/>
                        <a:pt x="10371" y="-896"/>
                        <a:pt x="4829" y="4529"/>
                      </a:cubicBezTo>
                      <a:cubicBezTo>
                        <a:pt x="-723" y="9967"/>
                        <a:pt x="35" y="19736"/>
                        <a:pt x="35" y="19736"/>
                      </a:cubicBezTo>
                      <a:cubicBezTo>
                        <a:pt x="35" y="19736"/>
                        <a:pt x="9781" y="20704"/>
                        <a:pt x="15329" y="1527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99" name="Freeform: Shape 70">
                  <a:extLst>
                    <a:ext uri="{FF2B5EF4-FFF2-40B4-BE49-F238E27FC236}">
                      <a16:creationId xmlns:a16="http://schemas.microsoft.com/office/drawing/2014/main" id="{03EBF349-F343-41DD-B7CE-D437B732B963}"/>
                    </a:ext>
                  </a:extLst>
                </p:cNvPr>
                <p:cNvSpPr/>
                <p:nvPr/>
              </p:nvSpPr>
              <p:spPr>
                <a:xfrm>
                  <a:off x="2089628" y="1871579"/>
                  <a:ext cx="364372" cy="1947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71" extrusionOk="0">
                      <a:moveTo>
                        <a:pt x="10735" y="21370"/>
                      </a:moveTo>
                      <a:cubicBezTo>
                        <a:pt x="16701" y="21489"/>
                        <a:pt x="21600" y="10901"/>
                        <a:pt x="21600" y="10901"/>
                      </a:cubicBezTo>
                      <a:cubicBezTo>
                        <a:pt x="21600" y="10901"/>
                        <a:pt x="16823" y="123"/>
                        <a:pt x="10856" y="1"/>
                      </a:cubicBezTo>
                      <a:cubicBezTo>
                        <a:pt x="4895" y="-111"/>
                        <a:pt x="0" y="10479"/>
                        <a:pt x="0" y="10479"/>
                      </a:cubicBezTo>
                      <a:cubicBezTo>
                        <a:pt x="0" y="10479"/>
                        <a:pt x="4776" y="21258"/>
                        <a:pt x="10735" y="2137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00" name="Freeform: Shape 71">
                  <a:extLst>
                    <a:ext uri="{FF2B5EF4-FFF2-40B4-BE49-F238E27FC236}">
                      <a16:creationId xmlns:a16="http://schemas.microsoft.com/office/drawing/2014/main" id="{0EC0C996-4D01-4F8B-A601-8C2385D5C6A1}"/>
                    </a:ext>
                  </a:extLst>
                </p:cNvPr>
                <p:cNvSpPr/>
                <p:nvPr/>
              </p:nvSpPr>
              <p:spPr>
                <a:xfrm>
                  <a:off x="2035116" y="2053286"/>
                  <a:ext cx="256786" cy="2613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816" h="20152" extrusionOk="0">
                      <a:moveTo>
                        <a:pt x="64" y="35"/>
                      </a:moveTo>
                      <a:cubicBezTo>
                        <a:pt x="64" y="35"/>
                        <a:pt x="-890" y="9785"/>
                        <a:pt x="4539" y="15330"/>
                      </a:cubicBezTo>
                      <a:cubicBezTo>
                        <a:pt x="9977" y="20879"/>
                        <a:pt x="19750" y="20117"/>
                        <a:pt x="19750" y="20117"/>
                      </a:cubicBezTo>
                      <a:cubicBezTo>
                        <a:pt x="19750" y="20117"/>
                        <a:pt x="20710" y="10371"/>
                        <a:pt x="15276" y="4824"/>
                      </a:cubicBezTo>
                      <a:cubicBezTo>
                        <a:pt x="9843" y="-721"/>
                        <a:pt x="64" y="35"/>
                        <a:pt x="64" y="3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01" name="Freeform: Shape 72">
                  <a:extLst>
                    <a:ext uri="{FF2B5EF4-FFF2-40B4-BE49-F238E27FC236}">
                      <a16:creationId xmlns:a16="http://schemas.microsoft.com/office/drawing/2014/main" id="{A889F9C1-EDE8-427F-889D-E812B5CFDECC}"/>
                    </a:ext>
                  </a:extLst>
                </p:cNvPr>
                <p:cNvSpPr/>
                <p:nvPr/>
              </p:nvSpPr>
              <p:spPr>
                <a:xfrm>
                  <a:off x="1835238" y="2089627"/>
                  <a:ext cx="194747" cy="3645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9" h="21600" extrusionOk="0">
                      <a:moveTo>
                        <a:pt x="10484" y="21600"/>
                      </a:moveTo>
                      <a:cubicBezTo>
                        <a:pt x="10484" y="21600"/>
                        <a:pt x="21271" y="16828"/>
                        <a:pt x="21388" y="10864"/>
                      </a:cubicBezTo>
                      <a:cubicBezTo>
                        <a:pt x="21497" y="4896"/>
                        <a:pt x="10901" y="0"/>
                        <a:pt x="10901" y="0"/>
                      </a:cubicBezTo>
                      <a:cubicBezTo>
                        <a:pt x="10901" y="0"/>
                        <a:pt x="133" y="4776"/>
                        <a:pt x="0" y="10746"/>
                      </a:cubicBezTo>
                      <a:cubicBezTo>
                        <a:pt x="-103" y="16704"/>
                        <a:pt x="10484" y="21600"/>
                        <a:pt x="10484" y="2160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02" name="Freeform: Shape 73">
                  <a:extLst>
                    <a:ext uri="{FF2B5EF4-FFF2-40B4-BE49-F238E27FC236}">
                      <a16:creationId xmlns:a16="http://schemas.microsoft.com/office/drawing/2014/main" id="{58347A28-CAE0-44E1-B2AD-7F258CF6B217}"/>
                    </a:ext>
                  </a:extLst>
                </p:cNvPr>
                <p:cNvSpPr/>
                <p:nvPr/>
              </p:nvSpPr>
              <p:spPr>
                <a:xfrm>
                  <a:off x="1580849" y="2035115"/>
                  <a:ext cx="261372" cy="2566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61" h="19802" extrusionOk="0">
                      <a:moveTo>
                        <a:pt x="15332" y="15268"/>
                      </a:moveTo>
                      <a:cubicBezTo>
                        <a:pt x="20877" y="9836"/>
                        <a:pt x="20127" y="66"/>
                        <a:pt x="20127" y="66"/>
                      </a:cubicBezTo>
                      <a:cubicBezTo>
                        <a:pt x="20127" y="66"/>
                        <a:pt x="10373" y="-896"/>
                        <a:pt x="4822" y="4538"/>
                      </a:cubicBezTo>
                      <a:cubicBezTo>
                        <a:pt x="-723" y="9968"/>
                        <a:pt x="35" y="19735"/>
                        <a:pt x="35" y="19735"/>
                      </a:cubicBezTo>
                      <a:cubicBezTo>
                        <a:pt x="35" y="19735"/>
                        <a:pt x="9790" y="20704"/>
                        <a:pt x="15332" y="1526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03" name="Freeform: Shape 74">
                  <a:extLst>
                    <a:ext uri="{FF2B5EF4-FFF2-40B4-BE49-F238E27FC236}">
                      <a16:creationId xmlns:a16="http://schemas.microsoft.com/office/drawing/2014/main" id="{3B7291C4-55C5-43D5-B859-83724FC4C5A2}"/>
                    </a:ext>
                  </a:extLst>
                </p:cNvPr>
                <p:cNvSpPr/>
                <p:nvPr/>
              </p:nvSpPr>
              <p:spPr>
                <a:xfrm>
                  <a:off x="1435483" y="1835238"/>
                  <a:ext cx="364461" cy="1947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65" extrusionOk="0">
                      <a:moveTo>
                        <a:pt x="21600" y="10887"/>
                      </a:moveTo>
                      <a:cubicBezTo>
                        <a:pt x="21600" y="10887"/>
                        <a:pt x="16824" y="116"/>
                        <a:pt x="10859" y="1"/>
                      </a:cubicBezTo>
                      <a:cubicBezTo>
                        <a:pt x="4893" y="-121"/>
                        <a:pt x="0" y="10468"/>
                        <a:pt x="0" y="10468"/>
                      </a:cubicBezTo>
                      <a:cubicBezTo>
                        <a:pt x="0" y="10468"/>
                        <a:pt x="4776" y="21244"/>
                        <a:pt x="10741" y="21363"/>
                      </a:cubicBezTo>
                      <a:cubicBezTo>
                        <a:pt x="16698" y="21479"/>
                        <a:pt x="21600" y="10887"/>
                        <a:pt x="21600" y="1088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104" name="Freeform: Shape 75">
                  <a:extLst>
                    <a:ext uri="{FF2B5EF4-FFF2-40B4-BE49-F238E27FC236}">
                      <a16:creationId xmlns:a16="http://schemas.microsoft.com/office/drawing/2014/main" id="{3A1455D8-1CDC-4146-9D8E-17A2124D7826}"/>
                    </a:ext>
                  </a:extLst>
                </p:cNvPr>
                <p:cNvSpPr/>
                <p:nvPr/>
              </p:nvSpPr>
              <p:spPr>
                <a:xfrm>
                  <a:off x="1599019" y="1580848"/>
                  <a:ext cx="256791" cy="2614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812" h="20163" extrusionOk="0">
                      <a:moveTo>
                        <a:pt x="19748" y="20130"/>
                      </a:moveTo>
                      <a:cubicBezTo>
                        <a:pt x="19748" y="20130"/>
                        <a:pt x="20702" y="10371"/>
                        <a:pt x="15265" y="4827"/>
                      </a:cubicBezTo>
                      <a:cubicBezTo>
                        <a:pt x="9838" y="-721"/>
                        <a:pt x="66" y="35"/>
                        <a:pt x="66" y="35"/>
                      </a:cubicBezTo>
                      <a:cubicBezTo>
                        <a:pt x="66" y="35"/>
                        <a:pt x="-898" y="9792"/>
                        <a:pt x="4545" y="15331"/>
                      </a:cubicBezTo>
                      <a:cubicBezTo>
                        <a:pt x="9971" y="20879"/>
                        <a:pt x="19748" y="20130"/>
                        <a:pt x="19748" y="2013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61" name="Group 137">
                <a:extLst>
                  <a:ext uri="{FF2B5EF4-FFF2-40B4-BE49-F238E27FC236}">
                    <a16:creationId xmlns:a16="http://schemas.microsoft.com/office/drawing/2014/main" id="{AA69CFE6-16D2-4620-B041-2D4259A7AECA}"/>
                  </a:ext>
                </a:extLst>
              </p:cNvPr>
              <p:cNvGrpSpPr/>
              <p:nvPr/>
            </p:nvGrpSpPr>
            <p:grpSpPr>
              <a:xfrm>
                <a:off x="5249679" y="1731264"/>
                <a:ext cx="191002" cy="193558"/>
                <a:chOff x="3036888" y="1909763"/>
                <a:chExt cx="355600" cy="360363"/>
              </a:xfrm>
              <a:solidFill>
                <a:schemeClr val="bg1"/>
              </a:solidFill>
            </p:grpSpPr>
            <p:sp>
              <p:nvSpPr>
                <p:cNvPr id="86" name="Freeform: Shape 138">
                  <a:extLst>
                    <a:ext uri="{FF2B5EF4-FFF2-40B4-BE49-F238E27FC236}">
                      <a16:creationId xmlns:a16="http://schemas.microsoft.com/office/drawing/2014/main" id="{2A032DAA-5656-43EE-9BA2-0414A6DA6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6888" y="1909763"/>
                  <a:ext cx="355600" cy="360363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46" y="38"/>
                    </a:cxn>
                    <a:cxn ang="0">
                      <a:pos x="48" y="52"/>
                    </a:cxn>
                    <a:cxn ang="0">
                      <a:pos x="2" y="99"/>
                    </a:cxn>
                    <a:cxn ang="0">
                      <a:pos x="0" y="103"/>
                    </a:cxn>
                    <a:cxn ang="0">
                      <a:pos x="0" y="115"/>
                    </a:cxn>
                    <a:cxn ang="0">
                      <a:pos x="7" y="123"/>
                    </a:cxn>
                    <a:cxn ang="0">
                      <a:pos x="19" y="123"/>
                    </a:cxn>
                    <a:cxn ang="0">
                      <a:pos x="24" y="120"/>
                    </a:cxn>
                    <a:cxn ang="0">
                      <a:pos x="29" y="115"/>
                    </a:cxn>
                    <a:cxn ang="0">
                      <a:pos x="38" y="115"/>
                    </a:cxn>
                    <a:cxn ang="0">
                      <a:pos x="46" y="107"/>
                    </a:cxn>
                    <a:cxn ang="0">
                      <a:pos x="46" y="100"/>
                    </a:cxn>
                    <a:cxn ang="0">
                      <a:pos x="53" y="100"/>
                    </a:cxn>
                    <a:cxn ang="0">
                      <a:pos x="61" y="92"/>
                    </a:cxn>
                    <a:cxn ang="0">
                      <a:pos x="61" y="83"/>
                    </a:cxn>
                    <a:cxn ang="0">
                      <a:pos x="70" y="74"/>
                    </a:cxn>
                    <a:cxn ang="0">
                      <a:pos x="84" y="77"/>
                    </a:cxn>
                    <a:cxn ang="0">
                      <a:pos x="122" y="38"/>
                    </a:cxn>
                    <a:cxn ang="0">
                      <a:pos x="84" y="0"/>
                    </a:cxn>
                    <a:cxn ang="0">
                      <a:pos x="84" y="69"/>
                    </a:cxn>
                    <a:cxn ang="0">
                      <a:pos x="69" y="65"/>
                    </a:cxn>
                    <a:cxn ang="0">
                      <a:pos x="67" y="66"/>
                    </a:cxn>
                    <a:cxn ang="0">
                      <a:pos x="63" y="70"/>
                    </a:cxn>
                    <a:cxn ang="0">
                      <a:pos x="56" y="77"/>
                    </a:cxn>
                    <a:cxn ang="0">
                      <a:pos x="53" y="83"/>
                    </a:cxn>
                    <a:cxn ang="0">
                      <a:pos x="53" y="92"/>
                    </a:cxn>
                    <a:cxn ang="0">
                      <a:pos x="46" y="92"/>
                    </a:cxn>
                    <a:cxn ang="0">
                      <a:pos x="38" y="100"/>
                    </a:cxn>
                    <a:cxn ang="0">
                      <a:pos x="38" y="107"/>
                    </a:cxn>
                    <a:cxn ang="0">
                      <a:pos x="29" y="107"/>
                    </a:cxn>
                    <a:cxn ang="0">
                      <a:pos x="24" y="109"/>
                    </a:cxn>
                    <a:cxn ang="0">
                      <a:pos x="18" y="115"/>
                    </a:cxn>
                    <a:cxn ang="0">
                      <a:pos x="7" y="115"/>
                    </a:cxn>
                    <a:cxn ang="0">
                      <a:pos x="7" y="104"/>
                    </a:cxn>
                    <a:cxn ang="0">
                      <a:pos x="52" y="59"/>
                    </a:cxn>
                    <a:cxn ang="0">
                      <a:pos x="52" y="59"/>
                    </a:cxn>
                    <a:cxn ang="0">
                      <a:pos x="58" y="54"/>
                    </a:cxn>
                    <a:cxn ang="0">
                      <a:pos x="53" y="38"/>
                    </a:cxn>
                    <a:cxn ang="0">
                      <a:pos x="84" y="7"/>
                    </a:cxn>
                    <a:cxn ang="0">
                      <a:pos x="115" y="38"/>
                    </a:cxn>
                    <a:cxn ang="0">
                      <a:pos x="84" y="69"/>
                    </a:cxn>
                    <a:cxn ang="0">
                      <a:pos x="84" y="69"/>
                    </a:cxn>
                    <a:cxn ang="0">
                      <a:pos x="84" y="69"/>
                    </a:cxn>
                  </a:cxnLst>
                  <a:rect l="0" t="0" r="r" b="b"/>
                  <a:pathLst>
                    <a:path w="122" h="123">
                      <a:moveTo>
                        <a:pt x="84" y="0"/>
                      </a:moveTo>
                      <a:cubicBezTo>
                        <a:pt x="63" y="0"/>
                        <a:pt x="46" y="17"/>
                        <a:pt x="46" y="38"/>
                      </a:cubicBezTo>
                      <a:cubicBezTo>
                        <a:pt x="46" y="43"/>
                        <a:pt x="47" y="48"/>
                        <a:pt x="48" y="52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1" y="100"/>
                        <a:pt x="0" y="101"/>
                        <a:pt x="0" y="103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19"/>
                        <a:pt x="3" y="123"/>
                        <a:pt x="7" y="123"/>
                      </a:cubicBezTo>
                      <a:cubicBezTo>
                        <a:pt x="19" y="123"/>
                        <a:pt x="19" y="123"/>
                        <a:pt x="19" y="123"/>
                      </a:cubicBezTo>
                      <a:cubicBezTo>
                        <a:pt x="21" y="123"/>
                        <a:pt x="22" y="122"/>
                        <a:pt x="24" y="120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38" y="115"/>
                        <a:pt x="38" y="115"/>
                        <a:pt x="38" y="115"/>
                      </a:cubicBezTo>
                      <a:cubicBezTo>
                        <a:pt x="42" y="115"/>
                        <a:pt x="46" y="111"/>
                        <a:pt x="46" y="107"/>
                      </a:cubicBezTo>
                      <a:cubicBezTo>
                        <a:pt x="46" y="100"/>
                        <a:pt x="46" y="100"/>
                        <a:pt x="46" y="100"/>
                      </a:cubicBezTo>
                      <a:cubicBezTo>
                        <a:pt x="53" y="100"/>
                        <a:pt x="53" y="100"/>
                        <a:pt x="53" y="100"/>
                      </a:cubicBezTo>
                      <a:cubicBezTo>
                        <a:pt x="58" y="100"/>
                        <a:pt x="61" y="96"/>
                        <a:pt x="61" y="92"/>
                      </a:cubicBezTo>
                      <a:cubicBezTo>
                        <a:pt x="61" y="83"/>
                        <a:pt x="61" y="83"/>
                        <a:pt x="61" y="83"/>
                      </a:cubicBezTo>
                      <a:cubicBezTo>
                        <a:pt x="70" y="74"/>
                        <a:pt x="70" y="74"/>
                        <a:pt x="70" y="74"/>
                      </a:cubicBezTo>
                      <a:cubicBezTo>
                        <a:pt x="74" y="76"/>
                        <a:pt x="79" y="77"/>
                        <a:pt x="84" y="77"/>
                      </a:cubicBezTo>
                      <a:cubicBezTo>
                        <a:pt x="105" y="77"/>
                        <a:pt x="122" y="59"/>
                        <a:pt x="122" y="38"/>
                      </a:cubicBezTo>
                      <a:cubicBezTo>
                        <a:pt x="122" y="17"/>
                        <a:pt x="105" y="0"/>
                        <a:pt x="84" y="0"/>
                      </a:cubicBezTo>
                      <a:close/>
                      <a:moveTo>
                        <a:pt x="84" y="69"/>
                      </a:moveTo>
                      <a:cubicBezTo>
                        <a:pt x="78" y="69"/>
                        <a:pt x="73" y="67"/>
                        <a:pt x="69" y="65"/>
                      </a:cubicBezTo>
                      <a:cubicBezTo>
                        <a:pt x="67" y="66"/>
                        <a:pt x="67" y="66"/>
                        <a:pt x="67" y="66"/>
                      </a:cubicBezTo>
                      <a:cubicBezTo>
                        <a:pt x="63" y="70"/>
                        <a:pt x="63" y="70"/>
                        <a:pt x="63" y="70"/>
                      </a:cubicBezTo>
                      <a:cubicBezTo>
                        <a:pt x="56" y="77"/>
                        <a:pt x="56" y="77"/>
                        <a:pt x="56" y="77"/>
                      </a:cubicBezTo>
                      <a:cubicBezTo>
                        <a:pt x="54" y="79"/>
                        <a:pt x="53" y="81"/>
                        <a:pt x="53" y="83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46" y="92"/>
                        <a:pt x="46" y="92"/>
                        <a:pt x="46" y="92"/>
                      </a:cubicBezTo>
                      <a:cubicBezTo>
                        <a:pt x="41" y="92"/>
                        <a:pt x="38" y="95"/>
                        <a:pt x="38" y="100"/>
                      </a:cubicBezTo>
                      <a:cubicBezTo>
                        <a:pt x="38" y="107"/>
                        <a:pt x="38" y="107"/>
                        <a:pt x="38" y="107"/>
                      </a:cubicBezTo>
                      <a:cubicBezTo>
                        <a:pt x="29" y="107"/>
                        <a:pt x="29" y="107"/>
                        <a:pt x="29" y="107"/>
                      </a:cubicBezTo>
                      <a:cubicBezTo>
                        <a:pt x="27" y="107"/>
                        <a:pt x="25" y="108"/>
                        <a:pt x="24" y="109"/>
                      </a:cubicBezTo>
                      <a:cubicBezTo>
                        <a:pt x="18" y="115"/>
                        <a:pt x="18" y="115"/>
                        <a:pt x="18" y="115"/>
                      </a:cubicBezTo>
                      <a:cubicBezTo>
                        <a:pt x="7" y="115"/>
                        <a:pt x="7" y="115"/>
                        <a:pt x="7" y="115"/>
                      </a:cubicBezTo>
                      <a:cubicBezTo>
                        <a:pt x="7" y="104"/>
                        <a:pt x="7" y="104"/>
                        <a:pt x="7" y="104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8" y="54"/>
                        <a:pt x="58" y="54"/>
                        <a:pt x="58" y="54"/>
                      </a:cubicBezTo>
                      <a:cubicBezTo>
                        <a:pt x="55" y="49"/>
                        <a:pt x="53" y="44"/>
                        <a:pt x="53" y="38"/>
                      </a:cubicBezTo>
                      <a:cubicBezTo>
                        <a:pt x="53" y="21"/>
                        <a:pt x="67" y="7"/>
                        <a:pt x="84" y="7"/>
                      </a:cubicBezTo>
                      <a:cubicBezTo>
                        <a:pt x="101" y="7"/>
                        <a:pt x="115" y="21"/>
                        <a:pt x="115" y="38"/>
                      </a:cubicBezTo>
                      <a:cubicBezTo>
                        <a:pt x="115" y="55"/>
                        <a:pt x="101" y="69"/>
                        <a:pt x="84" y="69"/>
                      </a:cubicBezTo>
                      <a:close/>
                      <a:moveTo>
                        <a:pt x="84" y="69"/>
                      </a:moveTo>
                      <a:cubicBezTo>
                        <a:pt x="84" y="69"/>
                        <a:pt x="84" y="69"/>
                        <a:pt x="84" y="6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7" name="Freeform: Shape 139">
                  <a:extLst>
                    <a:ext uri="{FF2B5EF4-FFF2-40B4-BE49-F238E27FC236}">
                      <a16:creationId xmlns:a16="http://schemas.microsoft.com/office/drawing/2014/main" id="{59A867DD-CBFF-4A6E-A8F1-044149DA4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9138" y="1952626"/>
                  <a:ext cx="90488" cy="92075"/>
                </a:xfrm>
                <a:custGeom>
                  <a:avLst/>
                  <a:gdLst/>
                  <a:ahLst/>
                  <a:cxnLst>
                    <a:cxn ang="0">
                      <a:pos x="30" y="16"/>
                    </a:cxn>
                    <a:cxn ang="0">
                      <a:pos x="15" y="1"/>
                    </a:cxn>
                    <a:cxn ang="0">
                      <a:pos x="11" y="0"/>
                    </a:cxn>
                    <a:cxn ang="0">
                      <a:pos x="1" y="11"/>
                    </a:cxn>
                    <a:cxn ang="0">
                      <a:pos x="0" y="12"/>
                    </a:cxn>
                    <a:cxn ang="0">
                      <a:pos x="1" y="15"/>
                    </a:cxn>
                    <a:cxn ang="0">
                      <a:pos x="17" y="30"/>
                    </a:cxn>
                    <a:cxn ang="0">
                      <a:pos x="20" y="31"/>
                    </a:cxn>
                    <a:cxn ang="0">
                      <a:pos x="31" y="20"/>
                    </a:cxn>
                    <a:cxn ang="0">
                      <a:pos x="31" y="19"/>
                    </a:cxn>
                    <a:cxn ang="0">
                      <a:pos x="30" y="16"/>
                    </a:cxn>
                    <a:cxn ang="0">
                      <a:pos x="19" y="27"/>
                    </a:cxn>
                    <a:cxn ang="0">
                      <a:pos x="4" y="13"/>
                    </a:cxn>
                    <a:cxn ang="0">
                      <a:pos x="13" y="4"/>
                    </a:cxn>
                    <a:cxn ang="0">
                      <a:pos x="27" y="19"/>
                    </a:cxn>
                    <a:cxn ang="0">
                      <a:pos x="19" y="27"/>
                    </a:cxn>
                    <a:cxn ang="0">
                      <a:pos x="19" y="27"/>
                    </a:cxn>
                    <a:cxn ang="0">
                      <a:pos x="19" y="27"/>
                    </a:cxn>
                  </a:cxnLst>
                  <a:rect l="0" t="0" r="r" b="b"/>
                  <a:pathLst>
                    <a:path w="31" h="31">
                      <a:moveTo>
                        <a:pt x="30" y="16"/>
                      </a:moveTo>
                      <a:cubicBezTo>
                        <a:pt x="26" y="10"/>
                        <a:pt x="21" y="5"/>
                        <a:pt x="15" y="1"/>
                      </a:cubicBezTo>
                      <a:cubicBezTo>
                        <a:pt x="14" y="0"/>
                        <a:pt x="13" y="0"/>
                        <a:pt x="11" y="0"/>
                      </a:cubicBezTo>
                      <a:cubicBezTo>
                        <a:pt x="6" y="2"/>
                        <a:pt x="2" y="6"/>
                        <a:pt x="1" y="1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1" y="14"/>
                        <a:pt x="1" y="15"/>
                      </a:cubicBezTo>
                      <a:cubicBezTo>
                        <a:pt x="5" y="21"/>
                        <a:pt x="11" y="26"/>
                        <a:pt x="17" y="30"/>
                      </a:cubicBezTo>
                      <a:cubicBezTo>
                        <a:pt x="18" y="31"/>
                        <a:pt x="19" y="31"/>
                        <a:pt x="20" y="31"/>
                      </a:cubicBezTo>
                      <a:cubicBezTo>
                        <a:pt x="25" y="29"/>
                        <a:pt x="29" y="25"/>
                        <a:pt x="31" y="20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18"/>
                        <a:pt x="31" y="17"/>
                        <a:pt x="30" y="16"/>
                      </a:cubicBezTo>
                      <a:close/>
                      <a:moveTo>
                        <a:pt x="19" y="27"/>
                      </a:moveTo>
                      <a:cubicBezTo>
                        <a:pt x="13" y="23"/>
                        <a:pt x="8" y="18"/>
                        <a:pt x="4" y="13"/>
                      </a:cubicBezTo>
                      <a:cubicBezTo>
                        <a:pt x="6" y="8"/>
                        <a:pt x="8" y="6"/>
                        <a:pt x="13" y="4"/>
                      </a:cubicBezTo>
                      <a:cubicBezTo>
                        <a:pt x="18" y="8"/>
                        <a:pt x="23" y="13"/>
                        <a:pt x="27" y="19"/>
                      </a:cubicBezTo>
                      <a:cubicBezTo>
                        <a:pt x="26" y="23"/>
                        <a:pt x="23" y="26"/>
                        <a:pt x="19" y="27"/>
                      </a:cubicBezTo>
                      <a:close/>
                      <a:moveTo>
                        <a:pt x="19" y="27"/>
                      </a:moveTo>
                      <a:cubicBezTo>
                        <a:pt x="19" y="27"/>
                        <a:pt x="19" y="27"/>
                        <a:pt x="19" y="2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62" name="Group 140">
                <a:extLst>
                  <a:ext uri="{FF2B5EF4-FFF2-40B4-BE49-F238E27FC236}">
                    <a16:creationId xmlns:a16="http://schemas.microsoft.com/office/drawing/2014/main" id="{2438A6BD-8FBA-436D-BAC3-05434DDF995E}"/>
                  </a:ext>
                </a:extLst>
              </p:cNvPr>
              <p:cNvGrpSpPr/>
              <p:nvPr/>
            </p:nvGrpSpPr>
            <p:grpSpPr>
              <a:xfrm>
                <a:off x="4807799" y="2158445"/>
                <a:ext cx="133018" cy="193558"/>
                <a:chOff x="4075113" y="1909763"/>
                <a:chExt cx="247650" cy="360363"/>
              </a:xfrm>
              <a:solidFill>
                <a:schemeClr val="bg1"/>
              </a:solidFill>
            </p:grpSpPr>
            <p:sp>
              <p:nvSpPr>
                <p:cNvPr id="84" name="Freeform: Shape 141">
                  <a:extLst>
                    <a:ext uri="{FF2B5EF4-FFF2-40B4-BE49-F238E27FC236}">
                      <a16:creationId xmlns:a16="http://schemas.microsoft.com/office/drawing/2014/main" id="{51816ACB-751A-474F-8884-E401DE6F7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5113" y="1909763"/>
                  <a:ext cx="247650" cy="360363"/>
                </a:xfrm>
                <a:custGeom>
                  <a:avLst/>
                  <a:gdLst/>
                  <a:ahLst/>
                  <a:cxnLst>
                    <a:cxn ang="0">
                      <a:pos x="42" y="0"/>
                    </a:cxn>
                    <a:cxn ang="0">
                      <a:pos x="0" y="42"/>
                    </a:cxn>
                    <a:cxn ang="0">
                      <a:pos x="19" y="88"/>
                    </a:cxn>
                    <a:cxn ang="0">
                      <a:pos x="42" y="123"/>
                    </a:cxn>
                    <a:cxn ang="0">
                      <a:pos x="65" y="88"/>
                    </a:cxn>
                    <a:cxn ang="0">
                      <a:pos x="85" y="42"/>
                    </a:cxn>
                    <a:cxn ang="0">
                      <a:pos x="42" y="0"/>
                    </a:cxn>
                    <a:cxn ang="0">
                      <a:pos x="52" y="104"/>
                    </a:cxn>
                    <a:cxn ang="0">
                      <a:pos x="33" y="106"/>
                    </a:cxn>
                    <a:cxn ang="0">
                      <a:pos x="31" y="99"/>
                    </a:cxn>
                    <a:cxn ang="0">
                      <a:pos x="31" y="99"/>
                    </a:cxn>
                    <a:cxn ang="0">
                      <a:pos x="55" y="96"/>
                    </a:cxn>
                    <a:cxn ang="0">
                      <a:pos x="54" y="99"/>
                    </a:cxn>
                    <a:cxn ang="0">
                      <a:pos x="52" y="104"/>
                    </a:cxn>
                    <a:cxn ang="0">
                      <a:pos x="30" y="95"/>
                    </a:cxn>
                    <a:cxn ang="0">
                      <a:pos x="27" y="88"/>
                    </a:cxn>
                    <a:cxn ang="0">
                      <a:pos x="57" y="88"/>
                    </a:cxn>
                    <a:cxn ang="0">
                      <a:pos x="56" y="92"/>
                    </a:cxn>
                    <a:cxn ang="0">
                      <a:pos x="30" y="95"/>
                    </a:cxn>
                    <a:cxn ang="0">
                      <a:pos x="42" y="115"/>
                    </a:cxn>
                    <a:cxn ang="0">
                      <a:pos x="35" y="110"/>
                    </a:cxn>
                    <a:cxn ang="0">
                      <a:pos x="51" y="108"/>
                    </a:cxn>
                    <a:cxn ang="0">
                      <a:pos x="42" y="115"/>
                    </a:cxn>
                    <a:cxn ang="0">
                      <a:pos x="60" y="80"/>
                    </a:cxn>
                    <a:cxn ang="0">
                      <a:pos x="24" y="80"/>
                    </a:cxn>
                    <a:cxn ang="0">
                      <a:pos x="18" y="68"/>
                    </a:cxn>
                    <a:cxn ang="0">
                      <a:pos x="8" y="42"/>
                    </a:cxn>
                    <a:cxn ang="0">
                      <a:pos x="42" y="8"/>
                    </a:cxn>
                    <a:cxn ang="0">
                      <a:pos x="77" y="42"/>
                    </a:cxn>
                    <a:cxn ang="0">
                      <a:pos x="67" y="68"/>
                    </a:cxn>
                    <a:cxn ang="0">
                      <a:pos x="60" y="80"/>
                    </a:cxn>
                    <a:cxn ang="0">
                      <a:pos x="60" y="80"/>
                    </a:cxn>
                    <a:cxn ang="0">
                      <a:pos x="60" y="80"/>
                    </a:cxn>
                  </a:cxnLst>
                  <a:rect l="0" t="0" r="r" b="b"/>
                  <a:pathLst>
                    <a:path w="85" h="123">
                      <a:moveTo>
                        <a:pt x="42" y="0"/>
                      </a:moveTo>
                      <a:cubicBezTo>
                        <a:pt x="19" y="0"/>
                        <a:pt x="0" y="19"/>
                        <a:pt x="0" y="42"/>
                      </a:cubicBezTo>
                      <a:cubicBezTo>
                        <a:pt x="0" y="57"/>
                        <a:pt x="14" y="74"/>
                        <a:pt x="19" y="88"/>
                      </a:cubicBezTo>
                      <a:cubicBezTo>
                        <a:pt x="27" y="110"/>
                        <a:pt x="26" y="123"/>
                        <a:pt x="42" y="123"/>
                      </a:cubicBezTo>
                      <a:cubicBezTo>
                        <a:pt x="59" y="123"/>
                        <a:pt x="58" y="110"/>
                        <a:pt x="65" y="88"/>
                      </a:cubicBezTo>
                      <a:cubicBezTo>
                        <a:pt x="70" y="74"/>
                        <a:pt x="85" y="57"/>
                        <a:pt x="85" y="42"/>
                      </a:cubicBezTo>
                      <a:cubicBezTo>
                        <a:pt x="85" y="19"/>
                        <a:pt x="66" y="0"/>
                        <a:pt x="42" y="0"/>
                      </a:cubicBezTo>
                      <a:close/>
                      <a:moveTo>
                        <a:pt x="52" y="104"/>
                      </a:moveTo>
                      <a:cubicBezTo>
                        <a:pt x="33" y="106"/>
                        <a:pt x="33" y="106"/>
                        <a:pt x="33" y="106"/>
                      </a:cubicBezTo>
                      <a:cubicBezTo>
                        <a:pt x="33" y="104"/>
                        <a:pt x="32" y="102"/>
                        <a:pt x="31" y="99"/>
                      </a:cubicBezTo>
                      <a:cubicBezTo>
                        <a:pt x="31" y="99"/>
                        <a:pt x="31" y="99"/>
                        <a:pt x="31" y="99"/>
                      </a:cubicBezTo>
                      <a:cubicBezTo>
                        <a:pt x="55" y="96"/>
                        <a:pt x="55" y="96"/>
                        <a:pt x="55" y="96"/>
                      </a:cubicBezTo>
                      <a:cubicBezTo>
                        <a:pt x="54" y="97"/>
                        <a:pt x="54" y="98"/>
                        <a:pt x="54" y="99"/>
                      </a:cubicBezTo>
                      <a:cubicBezTo>
                        <a:pt x="53" y="101"/>
                        <a:pt x="53" y="103"/>
                        <a:pt x="52" y="104"/>
                      </a:cubicBezTo>
                      <a:close/>
                      <a:moveTo>
                        <a:pt x="30" y="95"/>
                      </a:moveTo>
                      <a:cubicBezTo>
                        <a:pt x="29" y="93"/>
                        <a:pt x="28" y="91"/>
                        <a:pt x="27" y="88"/>
                      </a:cubicBezTo>
                      <a:cubicBezTo>
                        <a:pt x="57" y="88"/>
                        <a:pt x="57" y="88"/>
                        <a:pt x="57" y="88"/>
                      </a:cubicBezTo>
                      <a:cubicBezTo>
                        <a:pt x="57" y="89"/>
                        <a:pt x="56" y="91"/>
                        <a:pt x="56" y="92"/>
                      </a:cubicBezTo>
                      <a:lnTo>
                        <a:pt x="30" y="95"/>
                      </a:lnTo>
                      <a:close/>
                      <a:moveTo>
                        <a:pt x="42" y="115"/>
                      </a:moveTo>
                      <a:cubicBezTo>
                        <a:pt x="38" y="115"/>
                        <a:pt x="37" y="114"/>
                        <a:pt x="35" y="110"/>
                      </a:cubicBezTo>
                      <a:cubicBezTo>
                        <a:pt x="51" y="108"/>
                        <a:pt x="51" y="108"/>
                        <a:pt x="51" y="108"/>
                      </a:cubicBezTo>
                      <a:cubicBezTo>
                        <a:pt x="49" y="114"/>
                        <a:pt x="47" y="115"/>
                        <a:pt x="42" y="115"/>
                      </a:cubicBezTo>
                      <a:close/>
                      <a:moveTo>
                        <a:pt x="60" y="80"/>
                      </a:move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23" y="76"/>
                        <a:pt x="20" y="72"/>
                        <a:pt x="18" y="68"/>
                      </a:cubicBezTo>
                      <a:cubicBezTo>
                        <a:pt x="13" y="59"/>
                        <a:pt x="8" y="50"/>
                        <a:pt x="8" y="42"/>
                      </a:cubicBezTo>
                      <a:cubicBezTo>
                        <a:pt x="8" y="23"/>
                        <a:pt x="23" y="8"/>
                        <a:pt x="42" y="8"/>
                      </a:cubicBezTo>
                      <a:cubicBezTo>
                        <a:pt x="61" y="8"/>
                        <a:pt x="77" y="23"/>
                        <a:pt x="77" y="42"/>
                      </a:cubicBezTo>
                      <a:cubicBezTo>
                        <a:pt x="77" y="50"/>
                        <a:pt x="72" y="59"/>
                        <a:pt x="67" y="68"/>
                      </a:cubicBezTo>
                      <a:cubicBezTo>
                        <a:pt x="64" y="72"/>
                        <a:pt x="62" y="76"/>
                        <a:pt x="60" y="80"/>
                      </a:cubicBezTo>
                      <a:close/>
                      <a:moveTo>
                        <a:pt x="60" y="80"/>
                      </a:moveTo>
                      <a:cubicBezTo>
                        <a:pt x="60" y="80"/>
                        <a:pt x="60" y="80"/>
                        <a:pt x="60" y="8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5" name="Freeform: Shape 142">
                  <a:extLst>
                    <a:ext uri="{FF2B5EF4-FFF2-40B4-BE49-F238E27FC236}">
                      <a16:creationId xmlns:a16="http://schemas.microsoft.com/office/drawing/2014/main" id="{CE29E096-CC80-4203-BCF5-9D16223B0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0675" y="1965326"/>
                  <a:ext cx="73025" cy="73025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0" y="23"/>
                    </a:cxn>
                    <a:cxn ang="0">
                      <a:pos x="2" y="25"/>
                    </a:cxn>
                    <a:cxn ang="0">
                      <a:pos x="4" y="23"/>
                    </a:cxn>
                    <a:cxn ang="0">
                      <a:pos x="23" y="4"/>
                    </a:cxn>
                    <a:cxn ang="0">
                      <a:pos x="25" y="2"/>
                    </a:cxn>
                    <a:cxn ang="0">
                      <a:pos x="23" y="0"/>
                    </a:cxn>
                    <a:cxn ang="0">
                      <a:pos x="23" y="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5" h="25">
                      <a:moveTo>
                        <a:pt x="23" y="0"/>
                      </a:move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24"/>
                        <a:pt x="1" y="25"/>
                        <a:pt x="2" y="25"/>
                      </a:cubicBezTo>
                      <a:cubicBezTo>
                        <a:pt x="3" y="25"/>
                        <a:pt x="4" y="24"/>
                        <a:pt x="4" y="23"/>
                      </a:cubicBezTo>
                      <a:cubicBezTo>
                        <a:pt x="4" y="12"/>
                        <a:pt x="13" y="4"/>
                        <a:pt x="23" y="4"/>
                      </a:cubicBezTo>
                      <a:cubicBezTo>
                        <a:pt x="24" y="4"/>
                        <a:pt x="25" y="3"/>
                        <a:pt x="25" y="2"/>
                      </a:cubicBezTo>
                      <a:cubicBezTo>
                        <a:pt x="25" y="1"/>
                        <a:pt x="24" y="0"/>
                        <a:pt x="23" y="0"/>
                      </a:cubicBezTo>
                      <a:close/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63" name="Freeform: Shape 143">
                <a:extLst>
                  <a:ext uri="{FF2B5EF4-FFF2-40B4-BE49-F238E27FC236}">
                    <a16:creationId xmlns:a16="http://schemas.microsoft.com/office/drawing/2014/main" id="{3C20B67D-3DAB-4C7B-93BB-00CEB3AF7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1909" y="1879162"/>
                <a:ext cx="194412" cy="167980"/>
              </a:xfrm>
              <a:custGeom>
                <a:avLst/>
                <a:gdLst/>
                <a:ahLst/>
                <a:cxnLst>
                  <a:cxn ang="0">
                    <a:pos x="120" y="17"/>
                  </a:cxn>
                  <a:cxn ang="0">
                    <a:pos x="101" y="2"/>
                  </a:cxn>
                  <a:cxn ang="0">
                    <a:pos x="97" y="0"/>
                  </a:cxn>
                  <a:cxn ang="0">
                    <a:pos x="27" y="0"/>
                  </a:cxn>
                  <a:cxn ang="0">
                    <a:pos x="23" y="2"/>
                  </a:cxn>
                  <a:cxn ang="0">
                    <a:pos x="4" y="17"/>
                  </a:cxn>
                  <a:cxn ang="0">
                    <a:pos x="1" y="26"/>
                  </a:cxn>
                  <a:cxn ang="0">
                    <a:pos x="9" y="49"/>
                  </a:cxn>
                  <a:cxn ang="0">
                    <a:pos x="13" y="53"/>
                  </a:cxn>
                  <a:cxn ang="0">
                    <a:pos x="16" y="54"/>
                  </a:cxn>
                  <a:cxn ang="0">
                    <a:pos x="20" y="53"/>
                  </a:cxn>
                  <a:cxn ang="0">
                    <a:pos x="20" y="100"/>
                  </a:cxn>
                  <a:cxn ang="0">
                    <a:pos x="27" y="107"/>
                  </a:cxn>
                  <a:cxn ang="0">
                    <a:pos x="97" y="107"/>
                  </a:cxn>
                  <a:cxn ang="0">
                    <a:pos x="104" y="100"/>
                  </a:cxn>
                  <a:cxn ang="0">
                    <a:pos x="104" y="53"/>
                  </a:cxn>
                  <a:cxn ang="0">
                    <a:pos x="108" y="54"/>
                  </a:cxn>
                  <a:cxn ang="0">
                    <a:pos x="111" y="53"/>
                  </a:cxn>
                  <a:cxn ang="0">
                    <a:pos x="115" y="49"/>
                  </a:cxn>
                  <a:cxn ang="0">
                    <a:pos x="123" y="26"/>
                  </a:cxn>
                  <a:cxn ang="0">
                    <a:pos x="120" y="17"/>
                  </a:cxn>
                  <a:cxn ang="0">
                    <a:pos x="76" y="8"/>
                  </a:cxn>
                  <a:cxn ang="0">
                    <a:pos x="62" y="15"/>
                  </a:cxn>
                  <a:cxn ang="0">
                    <a:pos x="48" y="8"/>
                  </a:cxn>
                  <a:cxn ang="0">
                    <a:pos x="76" y="8"/>
                  </a:cxn>
                  <a:cxn ang="0">
                    <a:pos x="108" y="46"/>
                  </a:cxn>
                  <a:cxn ang="0">
                    <a:pos x="97" y="38"/>
                  </a:cxn>
                  <a:cxn ang="0">
                    <a:pos x="97" y="100"/>
                  </a:cxn>
                  <a:cxn ang="0">
                    <a:pos x="27" y="100"/>
                  </a:cxn>
                  <a:cxn ang="0">
                    <a:pos x="27" y="38"/>
                  </a:cxn>
                  <a:cxn ang="0">
                    <a:pos x="16" y="46"/>
                  </a:cxn>
                  <a:cxn ang="0">
                    <a:pos x="8" y="23"/>
                  </a:cxn>
                  <a:cxn ang="0">
                    <a:pos x="27" y="8"/>
                  </a:cxn>
                  <a:cxn ang="0">
                    <a:pos x="44" y="8"/>
                  </a:cxn>
                  <a:cxn ang="0">
                    <a:pos x="62" y="19"/>
                  </a:cxn>
                  <a:cxn ang="0">
                    <a:pos x="80" y="8"/>
                  </a:cxn>
                  <a:cxn ang="0">
                    <a:pos x="97" y="8"/>
                  </a:cxn>
                  <a:cxn ang="0">
                    <a:pos x="116" y="23"/>
                  </a:cxn>
                  <a:cxn ang="0">
                    <a:pos x="108" y="46"/>
                  </a:cxn>
                  <a:cxn ang="0">
                    <a:pos x="108" y="46"/>
                  </a:cxn>
                  <a:cxn ang="0">
                    <a:pos x="108" y="46"/>
                  </a:cxn>
                </a:cxnLst>
                <a:rect l="0" t="0" r="r" b="b"/>
                <a:pathLst>
                  <a:path w="124" h="107">
                    <a:moveTo>
                      <a:pt x="120" y="17"/>
                    </a:moveTo>
                    <a:cubicBezTo>
                      <a:pt x="101" y="2"/>
                      <a:pt x="101" y="2"/>
                      <a:pt x="101" y="2"/>
                    </a:cubicBezTo>
                    <a:cubicBezTo>
                      <a:pt x="100" y="1"/>
                      <a:pt x="98" y="0"/>
                      <a:pt x="9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1"/>
                      <a:pt x="23" y="2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1" y="19"/>
                      <a:pt x="0" y="22"/>
                      <a:pt x="1" y="26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9" y="51"/>
                      <a:pt x="11" y="53"/>
                      <a:pt x="13" y="53"/>
                    </a:cubicBezTo>
                    <a:cubicBezTo>
                      <a:pt x="14" y="54"/>
                      <a:pt x="15" y="54"/>
                      <a:pt x="16" y="54"/>
                    </a:cubicBezTo>
                    <a:cubicBezTo>
                      <a:pt x="17" y="54"/>
                      <a:pt x="19" y="53"/>
                      <a:pt x="20" y="53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4"/>
                      <a:pt x="23" y="107"/>
                      <a:pt x="27" y="107"/>
                    </a:cubicBezTo>
                    <a:cubicBezTo>
                      <a:pt x="97" y="107"/>
                      <a:pt x="97" y="107"/>
                      <a:pt x="97" y="107"/>
                    </a:cubicBezTo>
                    <a:cubicBezTo>
                      <a:pt x="101" y="107"/>
                      <a:pt x="104" y="104"/>
                      <a:pt x="104" y="100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5" y="53"/>
                      <a:pt x="107" y="54"/>
                      <a:pt x="108" y="54"/>
                    </a:cubicBezTo>
                    <a:cubicBezTo>
                      <a:pt x="109" y="54"/>
                      <a:pt x="110" y="54"/>
                      <a:pt x="111" y="53"/>
                    </a:cubicBezTo>
                    <a:cubicBezTo>
                      <a:pt x="113" y="53"/>
                      <a:pt x="115" y="51"/>
                      <a:pt x="115" y="49"/>
                    </a:cubicBezTo>
                    <a:cubicBezTo>
                      <a:pt x="123" y="26"/>
                      <a:pt x="123" y="26"/>
                      <a:pt x="123" y="26"/>
                    </a:cubicBezTo>
                    <a:cubicBezTo>
                      <a:pt x="124" y="22"/>
                      <a:pt x="123" y="19"/>
                      <a:pt x="120" y="17"/>
                    </a:cubicBezTo>
                    <a:close/>
                    <a:moveTo>
                      <a:pt x="76" y="8"/>
                    </a:moveTo>
                    <a:cubicBezTo>
                      <a:pt x="74" y="12"/>
                      <a:pt x="69" y="15"/>
                      <a:pt x="62" y="15"/>
                    </a:cubicBezTo>
                    <a:cubicBezTo>
                      <a:pt x="55" y="15"/>
                      <a:pt x="50" y="12"/>
                      <a:pt x="48" y="8"/>
                    </a:cubicBezTo>
                    <a:lnTo>
                      <a:pt x="76" y="8"/>
                    </a:lnTo>
                    <a:close/>
                    <a:moveTo>
                      <a:pt x="108" y="46"/>
                    </a:moveTo>
                    <a:cubicBezTo>
                      <a:pt x="97" y="38"/>
                      <a:pt x="97" y="38"/>
                      <a:pt x="97" y="38"/>
                    </a:cubicBezTo>
                    <a:cubicBezTo>
                      <a:pt x="97" y="100"/>
                      <a:pt x="97" y="100"/>
                      <a:pt x="97" y="100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6" y="14"/>
                      <a:pt x="53" y="19"/>
                      <a:pt x="62" y="19"/>
                    </a:cubicBezTo>
                    <a:cubicBezTo>
                      <a:pt x="71" y="19"/>
                      <a:pt x="78" y="14"/>
                      <a:pt x="80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116" y="23"/>
                      <a:pt x="116" y="23"/>
                      <a:pt x="116" y="23"/>
                    </a:cubicBezTo>
                    <a:lnTo>
                      <a:pt x="108" y="46"/>
                    </a:lnTo>
                    <a:close/>
                    <a:moveTo>
                      <a:pt x="108" y="46"/>
                    </a:moveTo>
                    <a:cubicBezTo>
                      <a:pt x="108" y="46"/>
                      <a:pt x="108" y="46"/>
                      <a:pt x="108" y="46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grpSp>
            <p:nvGrpSpPr>
              <p:cNvPr id="64" name="Group 144">
                <a:extLst>
                  <a:ext uri="{FF2B5EF4-FFF2-40B4-BE49-F238E27FC236}">
                    <a16:creationId xmlns:a16="http://schemas.microsoft.com/office/drawing/2014/main" id="{E45FCB82-7652-4857-AA1D-0639965F41AC}"/>
                  </a:ext>
                </a:extLst>
              </p:cNvPr>
              <p:cNvGrpSpPr/>
              <p:nvPr/>
            </p:nvGrpSpPr>
            <p:grpSpPr>
              <a:xfrm>
                <a:off x="5519178" y="1868867"/>
                <a:ext cx="218288" cy="219140"/>
                <a:chOff x="5530850" y="1882776"/>
                <a:chExt cx="406400" cy="407988"/>
              </a:xfrm>
              <a:solidFill>
                <a:schemeClr val="bg1"/>
              </a:solidFill>
            </p:grpSpPr>
            <p:sp>
              <p:nvSpPr>
                <p:cNvPr id="75" name="Freeform: Shape 145">
                  <a:extLst>
                    <a:ext uri="{FF2B5EF4-FFF2-40B4-BE49-F238E27FC236}">
                      <a16:creationId xmlns:a16="http://schemas.microsoft.com/office/drawing/2014/main" id="{7C4EE206-8B35-4ADF-865C-914B2A3E4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0850" y="1882776"/>
                  <a:ext cx="406400" cy="407988"/>
                </a:xfrm>
                <a:custGeom>
                  <a:avLst/>
                  <a:gdLst/>
                  <a:ahLst/>
                  <a:cxnLst>
                    <a:cxn ang="0">
                      <a:pos x="93" y="12"/>
                    </a:cxn>
                    <a:cxn ang="0">
                      <a:pos x="13" y="46"/>
                    </a:cxn>
                    <a:cxn ang="0">
                      <a:pos x="47" y="126"/>
                    </a:cxn>
                    <a:cxn ang="0">
                      <a:pos x="127" y="92"/>
                    </a:cxn>
                    <a:cxn ang="0">
                      <a:pos x="93" y="12"/>
                    </a:cxn>
                    <a:cxn ang="0">
                      <a:pos x="50" y="119"/>
                    </a:cxn>
                    <a:cxn ang="0">
                      <a:pos x="20" y="49"/>
                    </a:cxn>
                    <a:cxn ang="0">
                      <a:pos x="90" y="19"/>
                    </a:cxn>
                    <a:cxn ang="0">
                      <a:pos x="120" y="89"/>
                    </a:cxn>
                    <a:cxn ang="0">
                      <a:pos x="50" y="119"/>
                    </a:cxn>
                    <a:cxn ang="0">
                      <a:pos x="50" y="119"/>
                    </a:cxn>
                    <a:cxn ang="0">
                      <a:pos x="50" y="119"/>
                    </a:cxn>
                  </a:cxnLst>
                  <a:rect l="0" t="0" r="r" b="b"/>
                  <a:pathLst>
                    <a:path w="139" h="139">
                      <a:moveTo>
                        <a:pt x="93" y="12"/>
                      </a:moveTo>
                      <a:cubicBezTo>
                        <a:pt x="61" y="0"/>
                        <a:pt x="25" y="15"/>
                        <a:pt x="13" y="46"/>
                      </a:cubicBezTo>
                      <a:cubicBezTo>
                        <a:pt x="0" y="78"/>
                        <a:pt x="16" y="114"/>
                        <a:pt x="47" y="126"/>
                      </a:cubicBezTo>
                      <a:cubicBezTo>
                        <a:pt x="78" y="139"/>
                        <a:pt x="114" y="124"/>
                        <a:pt x="127" y="92"/>
                      </a:cubicBezTo>
                      <a:cubicBezTo>
                        <a:pt x="139" y="61"/>
                        <a:pt x="124" y="25"/>
                        <a:pt x="93" y="12"/>
                      </a:cubicBezTo>
                      <a:close/>
                      <a:moveTo>
                        <a:pt x="50" y="119"/>
                      </a:moveTo>
                      <a:cubicBezTo>
                        <a:pt x="22" y="108"/>
                        <a:pt x="9" y="77"/>
                        <a:pt x="20" y="49"/>
                      </a:cubicBezTo>
                      <a:cubicBezTo>
                        <a:pt x="31" y="22"/>
                        <a:pt x="62" y="8"/>
                        <a:pt x="90" y="19"/>
                      </a:cubicBezTo>
                      <a:cubicBezTo>
                        <a:pt x="117" y="30"/>
                        <a:pt x="131" y="62"/>
                        <a:pt x="120" y="89"/>
                      </a:cubicBezTo>
                      <a:cubicBezTo>
                        <a:pt x="109" y="117"/>
                        <a:pt x="77" y="130"/>
                        <a:pt x="50" y="119"/>
                      </a:cubicBezTo>
                      <a:close/>
                      <a:moveTo>
                        <a:pt x="50" y="119"/>
                      </a:moveTo>
                      <a:cubicBezTo>
                        <a:pt x="50" y="119"/>
                        <a:pt x="50" y="119"/>
                        <a:pt x="50" y="11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6" name="Freeform: Shape 146">
                  <a:extLst>
                    <a:ext uri="{FF2B5EF4-FFF2-40B4-BE49-F238E27FC236}">
                      <a16:creationId xmlns:a16="http://schemas.microsoft.com/office/drawing/2014/main" id="{319BC502-F782-4973-951D-E037CFF5A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10238" y="2062163"/>
                  <a:ext cx="49213" cy="49213"/>
                </a:xfrm>
                <a:custGeom>
                  <a:avLst/>
                  <a:gdLst/>
                  <a:ahLst/>
                  <a:cxnLst>
                    <a:cxn ang="0">
                      <a:pos x="12" y="1"/>
                    </a:cxn>
                    <a:cxn ang="0">
                      <a:pos x="2" y="5"/>
                    </a:cxn>
                    <a:cxn ang="0">
                      <a:pos x="6" y="15"/>
                    </a:cxn>
                    <a:cxn ang="0">
                      <a:pos x="16" y="11"/>
                    </a:cxn>
                    <a:cxn ang="0">
                      <a:pos x="12" y="1"/>
                    </a:cxn>
                    <a:cxn ang="0">
                      <a:pos x="7" y="12"/>
                    </a:cxn>
                    <a:cxn ang="0">
                      <a:pos x="5" y="7"/>
                    </a:cxn>
                    <a:cxn ang="0">
                      <a:pos x="10" y="5"/>
                    </a:cxn>
                    <a:cxn ang="0">
                      <a:pos x="12" y="10"/>
                    </a:cxn>
                    <a:cxn ang="0">
                      <a:pos x="7" y="12"/>
                    </a:cxn>
                    <a:cxn ang="0">
                      <a:pos x="7" y="12"/>
                    </a:cxn>
                    <a:cxn ang="0">
                      <a:pos x="7" y="12"/>
                    </a:cxn>
                  </a:cxnLst>
                  <a:rect l="0" t="0" r="r" b="b"/>
                  <a:pathLst>
                    <a:path w="17" h="17">
                      <a:moveTo>
                        <a:pt x="12" y="1"/>
                      </a:moveTo>
                      <a:cubicBezTo>
                        <a:pt x="8" y="0"/>
                        <a:pt x="3" y="1"/>
                        <a:pt x="2" y="5"/>
                      </a:cubicBezTo>
                      <a:cubicBezTo>
                        <a:pt x="0" y="9"/>
                        <a:pt x="2" y="14"/>
                        <a:pt x="6" y="15"/>
                      </a:cubicBezTo>
                      <a:cubicBezTo>
                        <a:pt x="10" y="17"/>
                        <a:pt x="14" y="15"/>
                        <a:pt x="16" y="11"/>
                      </a:cubicBezTo>
                      <a:cubicBezTo>
                        <a:pt x="17" y="7"/>
                        <a:pt x="16" y="3"/>
                        <a:pt x="12" y="1"/>
                      </a:cubicBezTo>
                      <a:close/>
                      <a:moveTo>
                        <a:pt x="7" y="12"/>
                      </a:moveTo>
                      <a:cubicBezTo>
                        <a:pt x="5" y="11"/>
                        <a:pt x="4" y="9"/>
                        <a:pt x="5" y="7"/>
                      </a:cubicBezTo>
                      <a:cubicBezTo>
                        <a:pt x="6" y="5"/>
                        <a:pt x="8" y="4"/>
                        <a:pt x="10" y="5"/>
                      </a:cubicBezTo>
                      <a:cubicBezTo>
                        <a:pt x="12" y="5"/>
                        <a:pt x="13" y="8"/>
                        <a:pt x="12" y="10"/>
                      </a:cubicBezTo>
                      <a:cubicBezTo>
                        <a:pt x="12" y="12"/>
                        <a:pt x="9" y="13"/>
                        <a:pt x="7" y="12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7" name="Freeform: Shape 147">
                  <a:extLst>
                    <a:ext uri="{FF2B5EF4-FFF2-40B4-BE49-F238E27FC236}">
                      <a16:creationId xmlns:a16="http://schemas.microsoft.com/office/drawing/2014/main" id="{31BB96BD-7996-4A02-9D39-84C2C0FE5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9438" y="2008188"/>
                  <a:ext cx="152400" cy="152400"/>
                </a:xfrm>
                <a:custGeom>
                  <a:avLst/>
                  <a:gdLst/>
                  <a:ahLst/>
                  <a:cxnLst>
                    <a:cxn ang="0">
                      <a:pos x="34" y="5"/>
                    </a:cxn>
                    <a:cxn ang="0">
                      <a:pos x="4" y="18"/>
                    </a:cxn>
                    <a:cxn ang="0">
                      <a:pos x="17" y="48"/>
                    </a:cxn>
                    <a:cxn ang="0">
                      <a:pos x="47" y="35"/>
                    </a:cxn>
                    <a:cxn ang="0">
                      <a:pos x="34" y="5"/>
                    </a:cxn>
                    <a:cxn ang="0">
                      <a:pos x="20" y="41"/>
                    </a:cxn>
                    <a:cxn ang="0">
                      <a:pos x="12" y="21"/>
                    </a:cxn>
                    <a:cxn ang="0">
                      <a:pos x="31" y="12"/>
                    </a:cxn>
                    <a:cxn ang="0">
                      <a:pos x="40" y="32"/>
                    </a:cxn>
                    <a:cxn ang="0">
                      <a:pos x="20" y="41"/>
                    </a:cxn>
                    <a:cxn ang="0">
                      <a:pos x="20" y="41"/>
                    </a:cxn>
                    <a:cxn ang="0">
                      <a:pos x="20" y="41"/>
                    </a:cxn>
                  </a:cxnLst>
                  <a:rect l="0" t="0" r="r" b="b"/>
                  <a:pathLst>
                    <a:path w="52" h="52">
                      <a:moveTo>
                        <a:pt x="34" y="5"/>
                      </a:moveTo>
                      <a:cubicBezTo>
                        <a:pt x="23" y="0"/>
                        <a:pt x="9" y="6"/>
                        <a:pt x="4" y="18"/>
                      </a:cubicBezTo>
                      <a:cubicBezTo>
                        <a:pt x="0" y="30"/>
                        <a:pt x="5" y="43"/>
                        <a:pt x="17" y="48"/>
                      </a:cubicBezTo>
                      <a:cubicBezTo>
                        <a:pt x="29" y="52"/>
                        <a:pt x="42" y="47"/>
                        <a:pt x="47" y="35"/>
                      </a:cubicBezTo>
                      <a:cubicBezTo>
                        <a:pt x="52" y="23"/>
                        <a:pt x="46" y="10"/>
                        <a:pt x="34" y="5"/>
                      </a:cubicBezTo>
                      <a:close/>
                      <a:moveTo>
                        <a:pt x="20" y="41"/>
                      </a:moveTo>
                      <a:cubicBezTo>
                        <a:pt x="12" y="37"/>
                        <a:pt x="8" y="28"/>
                        <a:pt x="12" y="21"/>
                      </a:cubicBezTo>
                      <a:cubicBezTo>
                        <a:pt x="15" y="13"/>
                        <a:pt x="24" y="9"/>
                        <a:pt x="31" y="12"/>
                      </a:cubicBezTo>
                      <a:cubicBezTo>
                        <a:pt x="39" y="15"/>
                        <a:pt x="43" y="24"/>
                        <a:pt x="40" y="32"/>
                      </a:cubicBezTo>
                      <a:cubicBezTo>
                        <a:pt x="37" y="40"/>
                        <a:pt x="28" y="44"/>
                        <a:pt x="20" y="41"/>
                      </a:cubicBezTo>
                      <a:close/>
                      <a:moveTo>
                        <a:pt x="20" y="41"/>
                      </a:moveTo>
                      <a:cubicBezTo>
                        <a:pt x="20" y="41"/>
                        <a:pt x="20" y="41"/>
                        <a:pt x="20" y="4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8" name="Freeform: Shape 148">
                  <a:extLst>
                    <a:ext uri="{FF2B5EF4-FFF2-40B4-BE49-F238E27FC236}">
                      <a16:creationId xmlns:a16="http://schemas.microsoft.com/office/drawing/2014/main" id="{EBE8789A-DE0D-4D4F-AFC2-6CD4CFC7F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2625" y="2111376"/>
                  <a:ext cx="58738" cy="58738"/>
                </a:xfrm>
                <a:custGeom>
                  <a:avLst/>
                  <a:gdLst/>
                  <a:ahLst/>
                  <a:cxnLst>
                    <a:cxn ang="0">
                      <a:pos x="19" y="3"/>
                    </a:cxn>
                    <a:cxn ang="0">
                      <a:pos x="18" y="0"/>
                    </a:cxn>
                    <a:cxn ang="0">
                      <a:pos x="16" y="1"/>
                    </a:cxn>
                    <a:cxn ang="0">
                      <a:pos x="1" y="16"/>
                    </a:cxn>
                    <a:cxn ang="0">
                      <a:pos x="0" y="18"/>
                    </a:cxn>
                    <a:cxn ang="0">
                      <a:pos x="3" y="19"/>
                    </a:cxn>
                    <a:cxn ang="0">
                      <a:pos x="3" y="19"/>
                    </a:cxn>
                    <a:cxn ang="0">
                      <a:pos x="19" y="3"/>
                    </a:cxn>
                    <a:cxn ang="0">
                      <a:pos x="19" y="3"/>
                    </a:cxn>
                    <a:cxn ang="0">
                      <a:pos x="19" y="3"/>
                    </a:cxn>
                  </a:cxnLst>
                  <a:rect l="0" t="0" r="r" b="b"/>
                  <a:pathLst>
                    <a:path w="20" h="20">
                      <a:moveTo>
                        <a:pt x="19" y="3"/>
                      </a:moveTo>
                      <a:cubicBezTo>
                        <a:pt x="20" y="2"/>
                        <a:pt x="19" y="1"/>
                        <a:pt x="18" y="0"/>
                      </a:cubicBezTo>
                      <a:cubicBezTo>
                        <a:pt x="17" y="0"/>
                        <a:pt x="16" y="0"/>
                        <a:pt x="16" y="1"/>
                      </a:cubicBezTo>
                      <a:cubicBezTo>
                        <a:pt x="13" y="8"/>
                        <a:pt x="8" y="13"/>
                        <a:pt x="1" y="16"/>
                      </a:cubicBezTo>
                      <a:cubicBezTo>
                        <a:pt x="0" y="16"/>
                        <a:pt x="0" y="17"/>
                        <a:pt x="0" y="18"/>
                      </a:cubicBezTo>
                      <a:cubicBezTo>
                        <a:pt x="1" y="19"/>
                        <a:pt x="2" y="20"/>
                        <a:pt x="3" y="19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10" y="16"/>
                        <a:pt x="16" y="10"/>
                        <a:pt x="19" y="3"/>
                      </a:cubicBezTo>
                      <a:close/>
                      <a:moveTo>
                        <a:pt x="19" y="3"/>
                      </a:moveTo>
                      <a:cubicBezTo>
                        <a:pt x="19" y="3"/>
                        <a:pt x="19" y="3"/>
                        <a:pt x="19" y="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9" name="Freeform: Shape 149">
                  <a:extLst>
                    <a:ext uri="{FF2B5EF4-FFF2-40B4-BE49-F238E27FC236}">
                      <a16:creationId xmlns:a16="http://schemas.microsoft.com/office/drawing/2014/main" id="{031A85CD-0EB9-424A-A068-DED33AF43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0088" y="2125663"/>
                  <a:ext cx="82550" cy="85725"/>
                </a:xfrm>
                <a:custGeom>
                  <a:avLst/>
                  <a:gdLst/>
                  <a:ahLst/>
                  <a:cxnLst>
                    <a:cxn ang="0">
                      <a:pos x="26" y="1"/>
                    </a:cxn>
                    <a:cxn ang="0">
                      <a:pos x="24" y="2"/>
                    </a:cxn>
                    <a:cxn ang="0">
                      <a:pos x="1" y="25"/>
                    </a:cxn>
                    <a:cxn ang="0">
                      <a:pos x="0" y="28"/>
                    </a:cxn>
                    <a:cxn ang="0">
                      <a:pos x="3" y="29"/>
                    </a:cxn>
                    <a:cxn ang="0">
                      <a:pos x="3" y="28"/>
                    </a:cxn>
                    <a:cxn ang="0">
                      <a:pos x="28" y="3"/>
                    </a:cxn>
                    <a:cxn ang="0">
                      <a:pos x="26" y="1"/>
                    </a:cxn>
                    <a:cxn ang="0">
                      <a:pos x="26" y="1"/>
                    </a:cxn>
                    <a:cxn ang="0">
                      <a:pos x="26" y="1"/>
                    </a:cxn>
                  </a:cxnLst>
                  <a:rect l="0" t="0" r="r" b="b"/>
                  <a:pathLst>
                    <a:path w="28" h="29">
                      <a:moveTo>
                        <a:pt x="26" y="1"/>
                      </a:moveTo>
                      <a:cubicBezTo>
                        <a:pt x="25" y="0"/>
                        <a:pt x="24" y="1"/>
                        <a:pt x="24" y="2"/>
                      </a:cubicBezTo>
                      <a:cubicBezTo>
                        <a:pt x="20" y="13"/>
                        <a:pt x="11" y="21"/>
                        <a:pt x="1" y="25"/>
                      </a:cubicBezTo>
                      <a:cubicBezTo>
                        <a:pt x="0" y="25"/>
                        <a:pt x="0" y="27"/>
                        <a:pt x="0" y="28"/>
                      </a:cubicBezTo>
                      <a:cubicBezTo>
                        <a:pt x="1" y="29"/>
                        <a:pt x="2" y="29"/>
                        <a:pt x="3" y="29"/>
                      </a:cubicBezTo>
                      <a:cubicBezTo>
                        <a:pt x="3" y="29"/>
                        <a:pt x="3" y="29"/>
                        <a:pt x="3" y="28"/>
                      </a:cubicBezTo>
                      <a:cubicBezTo>
                        <a:pt x="14" y="24"/>
                        <a:pt x="23" y="15"/>
                        <a:pt x="28" y="3"/>
                      </a:cubicBezTo>
                      <a:cubicBezTo>
                        <a:pt x="28" y="2"/>
                        <a:pt x="27" y="1"/>
                        <a:pt x="26" y="1"/>
                      </a:cubicBezTo>
                      <a:close/>
                      <a:moveTo>
                        <a:pt x="26" y="1"/>
                      </a:moveTo>
                      <a:cubicBezTo>
                        <a:pt x="26" y="1"/>
                        <a:pt x="26" y="1"/>
                        <a:pt x="26" y="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0" name="Freeform: Shape 150">
                  <a:extLst>
                    <a:ext uri="{FF2B5EF4-FFF2-40B4-BE49-F238E27FC236}">
                      <a16:creationId xmlns:a16="http://schemas.microsoft.com/office/drawing/2014/main" id="{34A150E6-66D1-46B8-B42F-09FDFD380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0563" y="2120901"/>
                  <a:ext cx="71438" cy="69850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20" y="1"/>
                    </a:cxn>
                    <a:cxn ang="0">
                      <a:pos x="1" y="20"/>
                    </a:cxn>
                    <a:cxn ang="0">
                      <a:pos x="1" y="20"/>
                    </a:cxn>
                    <a:cxn ang="0">
                      <a:pos x="0" y="23"/>
                    </a:cxn>
                    <a:cxn ang="0">
                      <a:pos x="3" y="24"/>
                    </a:cxn>
                    <a:cxn ang="0">
                      <a:pos x="3" y="23"/>
                    </a:cxn>
                    <a:cxn ang="0">
                      <a:pos x="23" y="3"/>
                    </a:cxn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4" h="24">
                      <a:moveTo>
                        <a:pt x="22" y="0"/>
                      </a:move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6" y="10"/>
                        <a:pt x="10" y="17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0" y="20"/>
                        <a:pt x="0" y="22"/>
                        <a:pt x="0" y="23"/>
                      </a:cubicBezTo>
                      <a:cubicBezTo>
                        <a:pt x="1" y="24"/>
                        <a:pt x="2" y="24"/>
                        <a:pt x="3" y="24"/>
                      </a:cubicBezTo>
                      <a:cubicBezTo>
                        <a:pt x="3" y="24"/>
                        <a:pt x="3" y="23"/>
                        <a:pt x="3" y="23"/>
                      </a:cubicBezTo>
                      <a:cubicBezTo>
                        <a:pt x="12" y="20"/>
                        <a:pt x="19" y="12"/>
                        <a:pt x="23" y="3"/>
                      </a:cubicBezTo>
                      <a:cubicBezTo>
                        <a:pt x="24" y="2"/>
                        <a:pt x="23" y="0"/>
                        <a:pt x="22" y="0"/>
                      </a:cubicBezTo>
                      <a:close/>
                      <a:moveTo>
                        <a:pt x="22" y="0"/>
                      </a:move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1" name="Freeform: Shape 151">
                  <a:extLst>
                    <a:ext uri="{FF2B5EF4-FFF2-40B4-BE49-F238E27FC236}">
                      <a16:creationId xmlns:a16="http://schemas.microsoft.com/office/drawing/2014/main" id="{721C26F0-84F4-448A-A789-1AF5D3FAE6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1500" y="2003426"/>
                  <a:ext cx="58738" cy="58738"/>
                </a:xfrm>
                <a:custGeom>
                  <a:avLst/>
                  <a:gdLst/>
                  <a:ahLst/>
                  <a:cxnLst>
                    <a:cxn ang="0">
                      <a:pos x="19" y="1"/>
                    </a:cxn>
                    <a:cxn ang="0">
                      <a:pos x="17" y="0"/>
                    </a:cxn>
                    <a:cxn ang="0">
                      <a:pos x="17" y="0"/>
                    </a:cxn>
                    <a:cxn ang="0">
                      <a:pos x="0" y="17"/>
                    </a:cxn>
                    <a:cxn ang="0">
                      <a:pos x="1" y="19"/>
                    </a:cxn>
                    <a:cxn ang="0">
                      <a:pos x="4" y="18"/>
                    </a:cxn>
                    <a:cxn ang="0">
                      <a:pos x="18" y="4"/>
                    </a:cxn>
                    <a:cxn ang="0">
                      <a:pos x="19" y="1"/>
                    </a:cxn>
                    <a:cxn ang="0">
                      <a:pos x="19" y="1"/>
                    </a:cxn>
                    <a:cxn ang="0">
                      <a:pos x="19" y="1"/>
                    </a:cxn>
                  </a:cxnLst>
                  <a:rect l="0" t="0" r="r" b="b"/>
                  <a:pathLst>
                    <a:path w="20" h="20">
                      <a:moveTo>
                        <a:pt x="19" y="1"/>
                      </a:moveTo>
                      <a:cubicBezTo>
                        <a:pt x="19" y="0"/>
                        <a:pt x="18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3"/>
                        <a:pt x="3" y="9"/>
                        <a:pt x="0" y="17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2" y="20"/>
                        <a:pt x="3" y="19"/>
                        <a:pt x="4" y="18"/>
                      </a:cubicBezTo>
                      <a:cubicBezTo>
                        <a:pt x="7" y="11"/>
                        <a:pt x="12" y="6"/>
                        <a:pt x="18" y="4"/>
                      </a:cubicBezTo>
                      <a:cubicBezTo>
                        <a:pt x="19" y="3"/>
                        <a:pt x="20" y="2"/>
                        <a:pt x="19" y="1"/>
                      </a:cubicBezTo>
                      <a:close/>
                      <a:moveTo>
                        <a:pt x="19" y="1"/>
                      </a:moveTo>
                      <a:cubicBezTo>
                        <a:pt x="19" y="1"/>
                        <a:pt x="19" y="1"/>
                        <a:pt x="19" y="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2" name="Freeform: Shape 152">
                  <a:extLst>
                    <a:ext uri="{FF2B5EF4-FFF2-40B4-BE49-F238E27FC236}">
                      <a16:creationId xmlns:a16="http://schemas.microsoft.com/office/drawing/2014/main" id="{FEDC2ADC-8D4A-4F8D-A32D-DDFD8CFCA4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0225" y="1962151"/>
                  <a:ext cx="82550" cy="82550"/>
                </a:xfrm>
                <a:custGeom>
                  <a:avLst/>
                  <a:gdLst/>
                  <a:ahLst/>
                  <a:cxnLst>
                    <a:cxn ang="0">
                      <a:pos x="27" y="1"/>
                    </a:cxn>
                    <a:cxn ang="0">
                      <a:pos x="25" y="0"/>
                    </a:cxn>
                    <a:cxn ang="0">
                      <a:pos x="25" y="0"/>
                    </a:cxn>
                    <a:cxn ang="0">
                      <a:pos x="0" y="25"/>
                    </a:cxn>
                    <a:cxn ang="0">
                      <a:pos x="1" y="28"/>
                    </a:cxn>
                    <a:cxn ang="0">
                      <a:pos x="4" y="27"/>
                    </a:cxn>
                    <a:cxn ang="0">
                      <a:pos x="26" y="3"/>
                    </a:cxn>
                    <a:cxn ang="0">
                      <a:pos x="27" y="1"/>
                    </a:cxn>
                    <a:cxn ang="0">
                      <a:pos x="27" y="1"/>
                    </a:cxn>
                    <a:cxn ang="0">
                      <a:pos x="27" y="1"/>
                    </a:cxn>
                  </a:cxnLst>
                  <a:rect l="0" t="0" r="r" b="b"/>
                  <a:pathLst>
                    <a:path w="28" h="28">
                      <a:moveTo>
                        <a:pt x="27" y="1"/>
                      </a:moveTo>
                      <a:cubicBezTo>
                        <a:pt x="27" y="0"/>
                        <a:pt x="26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4" y="5"/>
                        <a:pt x="5" y="13"/>
                        <a:pt x="0" y="25"/>
                      </a:cubicBezTo>
                      <a:cubicBezTo>
                        <a:pt x="0" y="26"/>
                        <a:pt x="0" y="27"/>
                        <a:pt x="1" y="28"/>
                      </a:cubicBezTo>
                      <a:cubicBezTo>
                        <a:pt x="2" y="28"/>
                        <a:pt x="3" y="28"/>
                        <a:pt x="4" y="27"/>
                      </a:cubicBezTo>
                      <a:cubicBezTo>
                        <a:pt x="8" y="16"/>
                        <a:pt x="16" y="8"/>
                        <a:pt x="26" y="3"/>
                      </a:cubicBezTo>
                      <a:cubicBezTo>
                        <a:pt x="27" y="3"/>
                        <a:pt x="28" y="2"/>
                        <a:pt x="27" y="1"/>
                      </a:cubicBezTo>
                      <a:close/>
                      <a:moveTo>
                        <a:pt x="27" y="1"/>
                      </a:moveTo>
                      <a:cubicBezTo>
                        <a:pt x="27" y="1"/>
                        <a:pt x="27" y="1"/>
                        <a:pt x="27" y="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83" name="Freeform: Shape 153">
                  <a:extLst>
                    <a:ext uri="{FF2B5EF4-FFF2-40B4-BE49-F238E27FC236}">
                      <a16:creationId xmlns:a16="http://schemas.microsoft.com/office/drawing/2014/main" id="{06C1BDB2-BDF1-480E-BC56-C449DBFF1A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0863" y="1982788"/>
                  <a:ext cx="69850" cy="69850"/>
                </a:xfrm>
                <a:custGeom>
                  <a:avLst/>
                  <a:gdLst/>
                  <a:ahLst/>
                  <a:cxnLst>
                    <a:cxn ang="0">
                      <a:pos x="22" y="4"/>
                    </a:cxn>
                    <a:cxn ang="0">
                      <a:pos x="23" y="1"/>
                    </a:cxn>
                    <a:cxn ang="0">
                      <a:pos x="21" y="0"/>
                    </a:cxn>
                    <a:cxn ang="0">
                      <a:pos x="21" y="0"/>
                    </a:cxn>
                    <a:cxn ang="0">
                      <a:pos x="0" y="21"/>
                    </a:cxn>
                    <a:cxn ang="0">
                      <a:pos x="1" y="24"/>
                    </a:cxn>
                    <a:cxn ang="0">
                      <a:pos x="4" y="22"/>
                    </a:cxn>
                    <a:cxn ang="0">
                      <a:pos x="22" y="4"/>
                    </a:cxn>
                    <a:cxn ang="0">
                      <a:pos x="22" y="4"/>
                    </a:cxn>
                    <a:cxn ang="0">
                      <a:pos x="22" y="4"/>
                    </a:cxn>
                  </a:cxnLst>
                  <a:rect l="0" t="0" r="r" b="b"/>
                  <a:pathLst>
                    <a:path w="24" h="24">
                      <a:moveTo>
                        <a:pt x="22" y="4"/>
                      </a:moveTo>
                      <a:cubicBezTo>
                        <a:pt x="23" y="3"/>
                        <a:pt x="24" y="2"/>
                        <a:pt x="23" y="1"/>
                      </a:cubicBezTo>
                      <a:cubicBezTo>
                        <a:pt x="23" y="0"/>
                        <a:pt x="22" y="0"/>
                        <a:pt x="21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2" y="4"/>
                        <a:pt x="4" y="11"/>
                        <a:pt x="0" y="21"/>
                      </a:cubicBezTo>
                      <a:cubicBezTo>
                        <a:pt x="0" y="22"/>
                        <a:pt x="0" y="23"/>
                        <a:pt x="1" y="24"/>
                      </a:cubicBezTo>
                      <a:cubicBezTo>
                        <a:pt x="2" y="24"/>
                        <a:pt x="3" y="23"/>
                        <a:pt x="4" y="22"/>
                      </a:cubicBezTo>
                      <a:cubicBezTo>
                        <a:pt x="7" y="14"/>
                        <a:pt x="14" y="7"/>
                        <a:pt x="22" y="4"/>
                      </a:cubicBezTo>
                      <a:close/>
                      <a:moveTo>
                        <a:pt x="22" y="4"/>
                      </a:moveTo>
                      <a:cubicBezTo>
                        <a:pt x="22" y="4"/>
                        <a:pt x="22" y="4"/>
                        <a:pt x="22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65" name="Freeform: Shape 154">
                <a:extLst>
                  <a:ext uri="{FF2B5EF4-FFF2-40B4-BE49-F238E27FC236}">
                    <a16:creationId xmlns:a16="http://schemas.microsoft.com/office/drawing/2014/main" id="{3B5FACE4-1E48-41DC-AE61-DEBE11917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958" y="2188697"/>
                <a:ext cx="193560" cy="193558"/>
              </a:xfrm>
              <a:custGeom>
                <a:avLst/>
                <a:gdLst/>
                <a:ahLst/>
                <a:cxnLst>
                  <a:cxn ang="0">
                    <a:pos x="77" y="14"/>
                  </a:cxn>
                  <a:cxn ang="0">
                    <a:pos x="51" y="34"/>
                  </a:cxn>
                  <a:cxn ang="0">
                    <a:pos x="0" y="54"/>
                  </a:cxn>
                  <a:cxn ang="0">
                    <a:pos x="23" y="80"/>
                  </a:cxn>
                  <a:cxn ang="0">
                    <a:pos x="31" y="123"/>
                  </a:cxn>
                  <a:cxn ang="0">
                    <a:pos x="54" y="115"/>
                  </a:cxn>
                  <a:cxn ang="0">
                    <a:pos x="50" y="103"/>
                  </a:cxn>
                  <a:cxn ang="0">
                    <a:pos x="50" y="76"/>
                  </a:cxn>
                  <a:cxn ang="0">
                    <a:pos x="51" y="74"/>
                  </a:cxn>
                  <a:cxn ang="0">
                    <a:pos x="52" y="73"/>
                  </a:cxn>
                  <a:cxn ang="0">
                    <a:pos x="53" y="73"/>
                  </a:cxn>
                  <a:cxn ang="0">
                    <a:pos x="77" y="94"/>
                  </a:cxn>
                  <a:cxn ang="0">
                    <a:pos x="123" y="54"/>
                  </a:cxn>
                  <a:cxn ang="0">
                    <a:pos x="77" y="54"/>
                  </a:cxn>
                  <a:cxn ang="0">
                    <a:pos x="88" y="42"/>
                  </a:cxn>
                  <a:cxn ang="0">
                    <a:pos x="88" y="65"/>
                  </a:cxn>
                  <a:cxn ang="0">
                    <a:pos x="77" y="54"/>
                  </a:cxn>
                  <a:cxn ang="0">
                    <a:pos x="15" y="42"/>
                  </a:cxn>
                  <a:cxn ang="0">
                    <a:pos x="38" y="54"/>
                  </a:cxn>
                  <a:cxn ang="0">
                    <a:pos x="15" y="65"/>
                  </a:cxn>
                  <a:cxn ang="0">
                    <a:pos x="46" y="115"/>
                  </a:cxn>
                  <a:cxn ang="0">
                    <a:pos x="31" y="80"/>
                  </a:cxn>
                  <a:cxn ang="0">
                    <a:pos x="31" y="73"/>
                  </a:cxn>
                  <a:cxn ang="0">
                    <a:pos x="43" y="73"/>
                  </a:cxn>
                  <a:cxn ang="0">
                    <a:pos x="42" y="103"/>
                  </a:cxn>
                  <a:cxn ang="0">
                    <a:pos x="46" y="112"/>
                  </a:cxn>
                  <a:cxn ang="0">
                    <a:pos x="51" y="65"/>
                  </a:cxn>
                  <a:cxn ang="0">
                    <a:pos x="50" y="65"/>
                  </a:cxn>
                  <a:cxn ang="0">
                    <a:pos x="50" y="42"/>
                  </a:cxn>
                  <a:cxn ang="0">
                    <a:pos x="71" y="34"/>
                  </a:cxn>
                  <a:cxn ang="0">
                    <a:pos x="71" y="73"/>
                  </a:cxn>
                  <a:cxn ang="0">
                    <a:pos x="96" y="100"/>
                  </a:cxn>
                  <a:cxn ang="0">
                    <a:pos x="88" y="73"/>
                  </a:cxn>
                  <a:cxn ang="0">
                    <a:pos x="88" y="34"/>
                  </a:cxn>
                  <a:cxn ang="0">
                    <a:pos x="96" y="8"/>
                  </a:cxn>
                  <a:cxn ang="0">
                    <a:pos x="96" y="100"/>
                  </a:cxn>
                  <a:cxn ang="0">
                    <a:pos x="96" y="100"/>
                  </a:cxn>
                </a:cxnLst>
                <a:rect l="0" t="0" r="r" b="b"/>
                <a:pathLst>
                  <a:path w="123" h="123">
                    <a:moveTo>
                      <a:pt x="96" y="0"/>
                    </a:moveTo>
                    <a:cubicBezTo>
                      <a:pt x="88" y="0"/>
                      <a:pt x="82" y="5"/>
                      <a:pt x="77" y="14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71" y="26"/>
                      <a:pt x="61" y="34"/>
                      <a:pt x="51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7" y="34"/>
                      <a:pt x="0" y="43"/>
                      <a:pt x="0" y="54"/>
                    </a:cubicBezTo>
                    <a:cubicBezTo>
                      <a:pt x="0" y="64"/>
                      <a:pt x="7" y="73"/>
                      <a:pt x="15" y="73"/>
                    </a:cubicBezTo>
                    <a:cubicBezTo>
                      <a:pt x="20" y="73"/>
                      <a:pt x="23" y="76"/>
                      <a:pt x="23" y="80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3" y="119"/>
                      <a:pt x="26" y="123"/>
                      <a:pt x="31" y="123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50" y="123"/>
                      <a:pt x="54" y="119"/>
                      <a:pt x="54" y="115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4" y="107"/>
                      <a:pt x="50" y="106"/>
                      <a:pt x="50" y="103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76"/>
                      <a:pt x="50" y="75"/>
                      <a:pt x="50" y="75"/>
                    </a:cubicBezTo>
                    <a:cubicBezTo>
                      <a:pt x="50" y="75"/>
                      <a:pt x="51" y="75"/>
                      <a:pt x="51" y="74"/>
                    </a:cubicBezTo>
                    <a:cubicBezTo>
                      <a:pt x="51" y="74"/>
                      <a:pt x="51" y="74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2" y="73"/>
                      <a:pt x="53" y="73"/>
                      <a:pt x="53" y="73"/>
                    </a:cubicBezTo>
                    <a:cubicBezTo>
                      <a:pt x="63" y="74"/>
                      <a:pt x="71" y="82"/>
                      <a:pt x="77" y="94"/>
                    </a:cubicBezTo>
                    <a:cubicBezTo>
                      <a:pt x="77" y="94"/>
                      <a:pt x="77" y="94"/>
                      <a:pt x="77" y="94"/>
                    </a:cubicBezTo>
                    <a:cubicBezTo>
                      <a:pt x="82" y="102"/>
                      <a:pt x="88" y="107"/>
                      <a:pt x="96" y="107"/>
                    </a:cubicBezTo>
                    <a:cubicBezTo>
                      <a:pt x="114" y="107"/>
                      <a:pt x="123" y="80"/>
                      <a:pt x="123" y="54"/>
                    </a:cubicBezTo>
                    <a:cubicBezTo>
                      <a:pt x="123" y="27"/>
                      <a:pt x="114" y="0"/>
                      <a:pt x="96" y="0"/>
                    </a:cubicBezTo>
                    <a:close/>
                    <a:moveTo>
                      <a:pt x="77" y="54"/>
                    </a:moveTo>
                    <a:cubicBezTo>
                      <a:pt x="77" y="50"/>
                      <a:pt x="77" y="46"/>
                      <a:pt x="77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92" y="42"/>
                      <a:pt x="96" y="47"/>
                      <a:pt x="96" y="54"/>
                    </a:cubicBezTo>
                    <a:cubicBezTo>
                      <a:pt x="96" y="60"/>
                      <a:pt x="92" y="65"/>
                      <a:pt x="88" y="65"/>
                    </a:cubicBezTo>
                    <a:cubicBezTo>
                      <a:pt x="77" y="65"/>
                      <a:pt x="77" y="65"/>
                      <a:pt x="77" y="65"/>
                    </a:cubicBezTo>
                    <a:cubicBezTo>
                      <a:pt x="77" y="61"/>
                      <a:pt x="77" y="58"/>
                      <a:pt x="77" y="54"/>
                    </a:cubicBezTo>
                    <a:close/>
                    <a:moveTo>
                      <a:pt x="8" y="54"/>
                    </a:moveTo>
                    <a:cubicBezTo>
                      <a:pt x="8" y="47"/>
                      <a:pt x="11" y="42"/>
                      <a:pt x="15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0" y="45"/>
                      <a:pt x="38" y="49"/>
                      <a:pt x="38" y="54"/>
                    </a:cubicBezTo>
                    <a:cubicBezTo>
                      <a:pt x="38" y="58"/>
                      <a:pt x="40" y="62"/>
                      <a:pt x="42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8" y="60"/>
                      <a:pt x="8" y="54"/>
                    </a:cubicBezTo>
                    <a:close/>
                    <a:moveTo>
                      <a:pt x="46" y="115"/>
                    </a:moveTo>
                    <a:cubicBezTo>
                      <a:pt x="31" y="115"/>
                      <a:pt x="31" y="115"/>
                      <a:pt x="31" y="11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78"/>
                      <a:pt x="30" y="75"/>
                      <a:pt x="29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2" y="74"/>
                      <a:pt x="42" y="75"/>
                      <a:pt x="42" y="77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2" y="107"/>
                      <a:pt x="44" y="110"/>
                      <a:pt x="46" y="111"/>
                    </a:cubicBezTo>
                    <a:cubicBezTo>
                      <a:pt x="46" y="111"/>
                      <a:pt x="46" y="111"/>
                      <a:pt x="46" y="112"/>
                    </a:cubicBezTo>
                    <a:lnTo>
                      <a:pt x="46" y="115"/>
                    </a:lnTo>
                    <a:close/>
                    <a:moveTo>
                      <a:pt x="51" y="65"/>
                    </a:moveTo>
                    <a:cubicBezTo>
                      <a:pt x="50" y="65"/>
                      <a:pt x="50" y="65"/>
                      <a:pt x="50" y="65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46" y="65"/>
                      <a:pt x="42" y="60"/>
                      <a:pt x="42" y="54"/>
                    </a:cubicBezTo>
                    <a:cubicBezTo>
                      <a:pt x="42" y="47"/>
                      <a:pt x="46" y="42"/>
                      <a:pt x="50" y="4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8" y="42"/>
                      <a:pt x="65" y="39"/>
                      <a:pt x="71" y="34"/>
                    </a:cubicBezTo>
                    <a:cubicBezTo>
                      <a:pt x="70" y="40"/>
                      <a:pt x="69" y="47"/>
                      <a:pt x="69" y="54"/>
                    </a:cubicBezTo>
                    <a:cubicBezTo>
                      <a:pt x="69" y="60"/>
                      <a:pt x="70" y="67"/>
                      <a:pt x="71" y="73"/>
                    </a:cubicBezTo>
                    <a:cubicBezTo>
                      <a:pt x="65" y="68"/>
                      <a:pt x="58" y="65"/>
                      <a:pt x="51" y="65"/>
                    </a:cubicBezTo>
                    <a:close/>
                    <a:moveTo>
                      <a:pt x="96" y="100"/>
                    </a:moveTo>
                    <a:cubicBezTo>
                      <a:pt x="88" y="100"/>
                      <a:pt x="82" y="89"/>
                      <a:pt x="79" y="73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97" y="73"/>
                      <a:pt x="104" y="64"/>
                      <a:pt x="104" y="54"/>
                    </a:cubicBezTo>
                    <a:cubicBezTo>
                      <a:pt x="104" y="43"/>
                      <a:pt x="97" y="34"/>
                      <a:pt x="88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2" y="19"/>
                      <a:pt x="88" y="8"/>
                      <a:pt x="96" y="8"/>
                    </a:cubicBezTo>
                    <a:cubicBezTo>
                      <a:pt x="107" y="8"/>
                      <a:pt x="115" y="28"/>
                      <a:pt x="115" y="54"/>
                    </a:cubicBezTo>
                    <a:cubicBezTo>
                      <a:pt x="115" y="79"/>
                      <a:pt x="107" y="100"/>
                      <a:pt x="96" y="100"/>
                    </a:cubicBezTo>
                    <a:close/>
                    <a:moveTo>
                      <a:pt x="96" y="100"/>
                    </a:moveTo>
                    <a:cubicBezTo>
                      <a:pt x="96" y="100"/>
                      <a:pt x="96" y="100"/>
                      <a:pt x="96" y="10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66" name="Freeform: Shape 155">
                <a:extLst>
                  <a:ext uri="{FF2B5EF4-FFF2-40B4-BE49-F238E27FC236}">
                    <a16:creationId xmlns:a16="http://schemas.microsoft.com/office/drawing/2014/main" id="{CD9E7F42-90DC-424D-A915-0D5930578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1542" y="2544132"/>
                <a:ext cx="193560" cy="132166"/>
              </a:xfrm>
              <a:custGeom>
                <a:avLst/>
                <a:gdLst/>
                <a:ahLst/>
                <a:cxnLst>
                  <a:cxn ang="0">
                    <a:pos x="115" y="4"/>
                  </a:cxn>
                  <a:cxn ang="0">
                    <a:pos x="112" y="4"/>
                  </a:cxn>
                  <a:cxn ang="0">
                    <a:pos x="107" y="6"/>
                  </a:cxn>
                  <a:cxn ang="0">
                    <a:pos x="96" y="16"/>
                  </a:cxn>
                  <a:cxn ang="0">
                    <a:pos x="96" y="12"/>
                  </a:cxn>
                  <a:cxn ang="0">
                    <a:pos x="85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73"/>
                  </a:cxn>
                  <a:cxn ang="0">
                    <a:pos x="12" y="84"/>
                  </a:cxn>
                  <a:cxn ang="0">
                    <a:pos x="85" y="84"/>
                  </a:cxn>
                  <a:cxn ang="0">
                    <a:pos x="96" y="73"/>
                  </a:cxn>
                  <a:cxn ang="0">
                    <a:pos x="96" y="68"/>
                  </a:cxn>
                  <a:cxn ang="0">
                    <a:pos x="107" y="78"/>
                  </a:cxn>
                  <a:cxn ang="0">
                    <a:pos x="112" y="81"/>
                  </a:cxn>
                  <a:cxn ang="0">
                    <a:pos x="115" y="81"/>
                  </a:cxn>
                  <a:cxn ang="0">
                    <a:pos x="123" y="73"/>
                  </a:cxn>
                  <a:cxn ang="0">
                    <a:pos x="123" y="12"/>
                  </a:cxn>
                  <a:cxn ang="0">
                    <a:pos x="115" y="4"/>
                  </a:cxn>
                  <a:cxn ang="0">
                    <a:pos x="12" y="77"/>
                  </a:cxn>
                  <a:cxn ang="0">
                    <a:pos x="8" y="73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85" y="8"/>
                  </a:cxn>
                  <a:cxn ang="0">
                    <a:pos x="89" y="12"/>
                  </a:cxn>
                  <a:cxn ang="0">
                    <a:pos x="89" y="73"/>
                  </a:cxn>
                  <a:cxn ang="0">
                    <a:pos x="85" y="77"/>
                  </a:cxn>
                  <a:cxn ang="0">
                    <a:pos x="12" y="77"/>
                  </a:cxn>
                  <a:cxn ang="0">
                    <a:pos x="115" y="73"/>
                  </a:cxn>
                  <a:cxn ang="0">
                    <a:pos x="112" y="73"/>
                  </a:cxn>
                  <a:cxn ang="0">
                    <a:pos x="96" y="58"/>
                  </a:cxn>
                  <a:cxn ang="0">
                    <a:pos x="96" y="58"/>
                  </a:cxn>
                  <a:cxn ang="0">
                    <a:pos x="92" y="54"/>
                  </a:cxn>
                  <a:cxn ang="0">
                    <a:pos x="92" y="31"/>
                  </a:cxn>
                  <a:cxn ang="0">
                    <a:pos x="112" y="12"/>
                  </a:cxn>
                  <a:cxn ang="0">
                    <a:pos x="115" y="12"/>
                  </a:cxn>
                  <a:cxn ang="0">
                    <a:pos x="115" y="73"/>
                  </a:cxn>
                  <a:cxn ang="0">
                    <a:pos x="115" y="73"/>
                  </a:cxn>
                  <a:cxn ang="0">
                    <a:pos x="115" y="73"/>
                  </a:cxn>
                </a:cxnLst>
                <a:rect l="0" t="0" r="r" b="b"/>
                <a:pathLst>
                  <a:path w="123" h="84">
                    <a:moveTo>
                      <a:pt x="115" y="4"/>
                    </a:moveTo>
                    <a:cubicBezTo>
                      <a:pt x="112" y="4"/>
                      <a:pt x="112" y="4"/>
                      <a:pt x="112" y="4"/>
                    </a:cubicBezTo>
                    <a:cubicBezTo>
                      <a:pt x="110" y="4"/>
                      <a:pt x="108" y="5"/>
                      <a:pt x="107" y="6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5"/>
                      <a:pt x="91" y="0"/>
                      <a:pt x="8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9"/>
                      <a:pt x="6" y="84"/>
                      <a:pt x="12" y="84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91" y="84"/>
                      <a:pt x="96" y="79"/>
                      <a:pt x="96" y="73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107" y="78"/>
                      <a:pt x="107" y="78"/>
                      <a:pt x="107" y="78"/>
                    </a:cubicBezTo>
                    <a:cubicBezTo>
                      <a:pt x="108" y="80"/>
                      <a:pt x="110" y="81"/>
                      <a:pt x="112" y="81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120" y="81"/>
                      <a:pt x="123" y="77"/>
                      <a:pt x="123" y="73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7"/>
                      <a:pt x="120" y="4"/>
                      <a:pt x="115" y="4"/>
                    </a:cubicBezTo>
                    <a:close/>
                    <a:moveTo>
                      <a:pt x="12" y="77"/>
                    </a:moveTo>
                    <a:cubicBezTo>
                      <a:pt x="10" y="77"/>
                      <a:pt x="8" y="75"/>
                      <a:pt x="8" y="7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9"/>
                      <a:pt x="10" y="8"/>
                      <a:pt x="12" y="8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7" y="8"/>
                      <a:pt x="89" y="9"/>
                      <a:pt x="89" y="12"/>
                    </a:cubicBezTo>
                    <a:cubicBezTo>
                      <a:pt x="89" y="73"/>
                      <a:pt x="89" y="73"/>
                      <a:pt x="89" y="73"/>
                    </a:cubicBezTo>
                    <a:cubicBezTo>
                      <a:pt x="89" y="75"/>
                      <a:pt x="87" y="77"/>
                      <a:pt x="85" y="77"/>
                    </a:cubicBezTo>
                    <a:lnTo>
                      <a:pt x="12" y="77"/>
                    </a:lnTo>
                    <a:close/>
                    <a:moveTo>
                      <a:pt x="115" y="73"/>
                    </a:moveTo>
                    <a:cubicBezTo>
                      <a:pt x="112" y="73"/>
                      <a:pt x="112" y="73"/>
                      <a:pt x="112" y="73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31"/>
                      <a:pt x="92" y="31"/>
                      <a:pt x="92" y="31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5" y="12"/>
                      <a:pt x="115" y="12"/>
                      <a:pt x="115" y="12"/>
                    </a:cubicBezTo>
                    <a:lnTo>
                      <a:pt x="115" y="73"/>
                    </a:lnTo>
                    <a:close/>
                    <a:moveTo>
                      <a:pt x="115" y="73"/>
                    </a:moveTo>
                    <a:cubicBezTo>
                      <a:pt x="115" y="73"/>
                      <a:pt x="115" y="73"/>
                      <a:pt x="115" y="73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67" name="Freeform: Shape 156">
                <a:extLst>
                  <a:ext uri="{FF2B5EF4-FFF2-40B4-BE49-F238E27FC236}">
                    <a16:creationId xmlns:a16="http://schemas.microsoft.com/office/drawing/2014/main" id="{C18CD4D0-F7F5-44D5-9015-1EF50C2DF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1144" y="2665593"/>
                <a:ext cx="192706" cy="144954"/>
              </a:xfrm>
              <a:custGeom>
                <a:avLst/>
                <a:gdLst/>
                <a:ahLst/>
                <a:cxnLst>
                  <a:cxn ang="0">
                    <a:pos x="101" y="2"/>
                  </a:cxn>
                  <a:cxn ang="0">
                    <a:pos x="27" y="0"/>
                  </a:cxn>
                  <a:cxn ang="0">
                    <a:pos x="2" y="22"/>
                  </a:cxn>
                  <a:cxn ang="0">
                    <a:pos x="2" y="32"/>
                  </a:cxn>
                  <a:cxn ang="0">
                    <a:pos x="61" y="92"/>
                  </a:cxn>
                  <a:cxn ang="0">
                    <a:pos x="121" y="32"/>
                  </a:cxn>
                  <a:cxn ang="0">
                    <a:pos x="120" y="22"/>
                  </a:cxn>
                  <a:cxn ang="0">
                    <a:pos x="86" y="14"/>
                  </a:cxn>
                  <a:cxn ang="0">
                    <a:pos x="93" y="8"/>
                  </a:cxn>
                  <a:cxn ang="0">
                    <a:pos x="76" y="27"/>
                  </a:cxn>
                  <a:cxn ang="0">
                    <a:pos x="93" y="27"/>
                  </a:cxn>
                  <a:cxn ang="0">
                    <a:pos x="73" y="25"/>
                  </a:cxn>
                  <a:cxn ang="0">
                    <a:pos x="75" y="9"/>
                  </a:cxn>
                  <a:cxn ang="0">
                    <a:pos x="70" y="27"/>
                  </a:cxn>
                  <a:cxn ang="0">
                    <a:pos x="61" y="20"/>
                  </a:cxn>
                  <a:cxn ang="0">
                    <a:pos x="70" y="8"/>
                  </a:cxn>
                  <a:cxn ang="0">
                    <a:pos x="53" y="8"/>
                  </a:cxn>
                  <a:cxn ang="0">
                    <a:pos x="58" y="17"/>
                  </a:cxn>
                  <a:cxn ang="0">
                    <a:pos x="40" y="16"/>
                  </a:cxn>
                  <a:cxn ang="0">
                    <a:pos x="58" y="17"/>
                  </a:cxn>
                  <a:cxn ang="0">
                    <a:pos x="30" y="27"/>
                  </a:cxn>
                  <a:cxn ang="0">
                    <a:pos x="47" y="27"/>
                  </a:cxn>
                  <a:cxn ang="0">
                    <a:pos x="37" y="14"/>
                  </a:cxn>
                  <a:cxn ang="0">
                    <a:pos x="43" y="8"/>
                  </a:cxn>
                  <a:cxn ang="0">
                    <a:pos x="34" y="17"/>
                  </a:cxn>
                  <a:cxn ang="0">
                    <a:pos x="8" y="27"/>
                  </a:cxn>
                  <a:cxn ang="0">
                    <a:pos x="11" y="31"/>
                  </a:cxn>
                  <a:cxn ang="0">
                    <a:pos x="49" y="71"/>
                  </a:cxn>
                  <a:cxn ang="0">
                    <a:pos x="29" y="31"/>
                  </a:cxn>
                  <a:cxn ang="0">
                    <a:pos x="57" y="78"/>
                  </a:cxn>
                  <a:cxn ang="0">
                    <a:pos x="52" y="31"/>
                  </a:cxn>
                  <a:cxn ang="0">
                    <a:pos x="61" y="79"/>
                  </a:cxn>
                  <a:cxn ang="0">
                    <a:pos x="65" y="78"/>
                  </a:cxn>
                  <a:cxn ang="0">
                    <a:pos x="94" y="31"/>
                  </a:cxn>
                  <a:cxn ang="0">
                    <a:pos x="74" y="71"/>
                  </a:cxn>
                  <a:cxn ang="0">
                    <a:pos x="112" y="31"/>
                  </a:cxn>
                  <a:cxn ang="0">
                    <a:pos x="99" y="27"/>
                  </a:cxn>
                  <a:cxn ang="0">
                    <a:pos x="97" y="9"/>
                  </a:cxn>
                  <a:cxn ang="0">
                    <a:pos x="99" y="27"/>
                  </a:cxn>
                  <a:cxn ang="0">
                    <a:pos x="99" y="27"/>
                  </a:cxn>
                </a:cxnLst>
                <a:rect l="0" t="0" r="r" b="b"/>
                <a:pathLst>
                  <a:path w="123" h="92">
                    <a:moveTo>
                      <a:pt x="120" y="22"/>
                    </a:moveTo>
                    <a:cubicBezTo>
                      <a:pt x="101" y="2"/>
                      <a:pt x="101" y="2"/>
                      <a:pt x="101" y="2"/>
                    </a:cubicBezTo>
                    <a:cubicBezTo>
                      <a:pt x="100" y="1"/>
                      <a:pt x="98" y="0"/>
                      <a:pt x="9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3" y="1"/>
                      <a:pt x="22" y="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3"/>
                      <a:pt x="0" y="25"/>
                      <a:pt x="0" y="27"/>
                    </a:cubicBezTo>
                    <a:cubicBezTo>
                      <a:pt x="0" y="29"/>
                      <a:pt x="1" y="31"/>
                      <a:pt x="2" y="32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1"/>
                      <a:pt x="59" y="92"/>
                      <a:pt x="61" y="92"/>
                    </a:cubicBezTo>
                    <a:cubicBezTo>
                      <a:pt x="64" y="92"/>
                      <a:pt x="66" y="91"/>
                      <a:pt x="67" y="90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2" y="31"/>
                      <a:pt x="123" y="29"/>
                      <a:pt x="123" y="27"/>
                    </a:cubicBezTo>
                    <a:cubicBezTo>
                      <a:pt x="123" y="25"/>
                      <a:pt x="122" y="23"/>
                      <a:pt x="120" y="22"/>
                    </a:cubicBezTo>
                    <a:close/>
                    <a:moveTo>
                      <a:pt x="93" y="8"/>
                    </a:moveTo>
                    <a:cubicBezTo>
                      <a:pt x="86" y="14"/>
                      <a:pt x="86" y="14"/>
                      <a:pt x="86" y="14"/>
                    </a:cubicBezTo>
                    <a:cubicBezTo>
                      <a:pt x="79" y="8"/>
                      <a:pt x="79" y="8"/>
                      <a:pt x="79" y="8"/>
                    </a:cubicBezTo>
                    <a:lnTo>
                      <a:pt x="93" y="8"/>
                    </a:lnTo>
                    <a:close/>
                    <a:moveTo>
                      <a:pt x="93" y="27"/>
                    </a:moveTo>
                    <a:cubicBezTo>
                      <a:pt x="76" y="27"/>
                      <a:pt x="76" y="27"/>
                      <a:pt x="76" y="27"/>
                    </a:cubicBezTo>
                    <a:cubicBezTo>
                      <a:pt x="85" y="19"/>
                      <a:pt x="85" y="19"/>
                      <a:pt x="85" y="19"/>
                    </a:cubicBezTo>
                    <a:lnTo>
                      <a:pt x="93" y="27"/>
                    </a:lnTo>
                    <a:close/>
                    <a:moveTo>
                      <a:pt x="83" y="16"/>
                    </a:moveTo>
                    <a:cubicBezTo>
                      <a:pt x="73" y="25"/>
                      <a:pt x="73" y="25"/>
                      <a:pt x="73" y="25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75" y="9"/>
                      <a:pt x="75" y="9"/>
                      <a:pt x="75" y="9"/>
                    </a:cubicBezTo>
                    <a:lnTo>
                      <a:pt x="83" y="16"/>
                    </a:lnTo>
                    <a:close/>
                    <a:moveTo>
                      <a:pt x="70" y="27"/>
                    </a:moveTo>
                    <a:cubicBezTo>
                      <a:pt x="53" y="27"/>
                      <a:pt x="53" y="27"/>
                      <a:pt x="53" y="27"/>
                    </a:cubicBezTo>
                    <a:cubicBezTo>
                      <a:pt x="61" y="20"/>
                      <a:pt x="61" y="20"/>
                      <a:pt x="61" y="20"/>
                    </a:cubicBezTo>
                    <a:lnTo>
                      <a:pt x="70" y="27"/>
                    </a:lnTo>
                    <a:close/>
                    <a:moveTo>
                      <a:pt x="70" y="8"/>
                    </a:moveTo>
                    <a:cubicBezTo>
                      <a:pt x="61" y="15"/>
                      <a:pt x="61" y="15"/>
                      <a:pt x="61" y="15"/>
                    </a:cubicBezTo>
                    <a:cubicBezTo>
                      <a:pt x="53" y="8"/>
                      <a:pt x="53" y="8"/>
                      <a:pt x="53" y="8"/>
                    </a:cubicBezTo>
                    <a:lnTo>
                      <a:pt x="70" y="8"/>
                    </a:lnTo>
                    <a:close/>
                    <a:moveTo>
                      <a:pt x="58" y="17"/>
                    </a:moveTo>
                    <a:cubicBezTo>
                      <a:pt x="50" y="25"/>
                      <a:pt x="50" y="25"/>
                      <a:pt x="50" y="2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8" y="9"/>
                      <a:pt x="48" y="9"/>
                      <a:pt x="48" y="9"/>
                    </a:cubicBezTo>
                    <a:lnTo>
                      <a:pt x="58" y="17"/>
                    </a:lnTo>
                    <a:close/>
                    <a:moveTo>
                      <a:pt x="47" y="27"/>
                    </a:moveTo>
                    <a:cubicBezTo>
                      <a:pt x="30" y="27"/>
                      <a:pt x="30" y="27"/>
                      <a:pt x="30" y="27"/>
                    </a:cubicBezTo>
                    <a:cubicBezTo>
                      <a:pt x="37" y="19"/>
                      <a:pt x="37" y="19"/>
                      <a:pt x="37" y="19"/>
                    </a:cubicBezTo>
                    <a:lnTo>
                      <a:pt x="47" y="27"/>
                    </a:lnTo>
                    <a:close/>
                    <a:moveTo>
                      <a:pt x="43" y="8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30" y="8"/>
                      <a:pt x="30" y="8"/>
                      <a:pt x="30" y="8"/>
                    </a:cubicBezTo>
                    <a:lnTo>
                      <a:pt x="43" y="8"/>
                    </a:lnTo>
                    <a:close/>
                    <a:moveTo>
                      <a:pt x="26" y="9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8" y="27"/>
                      <a:pt x="8" y="27"/>
                      <a:pt x="8" y="27"/>
                    </a:cubicBezTo>
                    <a:lnTo>
                      <a:pt x="26" y="9"/>
                    </a:lnTo>
                    <a:close/>
                    <a:moveTo>
                      <a:pt x="11" y="31"/>
                    </a:moveTo>
                    <a:cubicBezTo>
                      <a:pt x="25" y="31"/>
                      <a:pt x="25" y="31"/>
                      <a:pt x="25" y="31"/>
                    </a:cubicBezTo>
                    <a:cubicBezTo>
                      <a:pt x="49" y="71"/>
                      <a:pt x="49" y="71"/>
                      <a:pt x="49" y="71"/>
                    </a:cubicBezTo>
                    <a:lnTo>
                      <a:pt x="11" y="31"/>
                    </a:lnTo>
                    <a:close/>
                    <a:moveTo>
                      <a:pt x="29" y="31"/>
                    </a:moveTo>
                    <a:cubicBezTo>
                      <a:pt x="48" y="31"/>
                      <a:pt x="48" y="31"/>
                      <a:pt x="48" y="31"/>
                    </a:cubicBezTo>
                    <a:cubicBezTo>
                      <a:pt x="57" y="78"/>
                      <a:pt x="57" y="78"/>
                      <a:pt x="57" y="78"/>
                    </a:cubicBezTo>
                    <a:lnTo>
                      <a:pt x="29" y="31"/>
                    </a:lnTo>
                    <a:close/>
                    <a:moveTo>
                      <a:pt x="52" y="31"/>
                    </a:moveTo>
                    <a:cubicBezTo>
                      <a:pt x="71" y="31"/>
                      <a:pt x="71" y="31"/>
                      <a:pt x="71" y="31"/>
                    </a:cubicBezTo>
                    <a:cubicBezTo>
                      <a:pt x="61" y="79"/>
                      <a:pt x="61" y="79"/>
                      <a:pt x="61" y="79"/>
                    </a:cubicBezTo>
                    <a:lnTo>
                      <a:pt x="52" y="31"/>
                    </a:lnTo>
                    <a:close/>
                    <a:moveTo>
                      <a:pt x="65" y="78"/>
                    </a:moveTo>
                    <a:cubicBezTo>
                      <a:pt x="75" y="31"/>
                      <a:pt x="75" y="31"/>
                      <a:pt x="75" y="31"/>
                    </a:cubicBezTo>
                    <a:cubicBezTo>
                      <a:pt x="94" y="31"/>
                      <a:pt x="94" y="31"/>
                      <a:pt x="94" y="31"/>
                    </a:cubicBezTo>
                    <a:lnTo>
                      <a:pt x="65" y="78"/>
                    </a:lnTo>
                    <a:close/>
                    <a:moveTo>
                      <a:pt x="74" y="71"/>
                    </a:moveTo>
                    <a:cubicBezTo>
                      <a:pt x="98" y="31"/>
                      <a:pt x="98" y="31"/>
                      <a:pt x="98" y="31"/>
                    </a:cubicBezTo>
                    <a:cubicBezTo>
                      <a:pt x="112" y="31"/>
                      <a:pt x="112" y="31"/>
                      <a:pt x="112" y="31"/>
                    </a:cubicBezTo>
                    <a:lnTo>
                      <a:pt x="74" y="71"/>
                    </a:lnTo>
                    <a:close/>
                    <a:moveTo>
                      <a:pt x="99" y="27"/>
                    </a:moveTo>
                    <a:cubicBezTo>
                      <a:pt x="88" y="17"/>
                      <a:pt x="88" y="17"/>
                      <a:pt x="88" y="17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115" y="27"/>
                      <a:pt x="115" y="27"/>
                      <a:pt x="115" y="27"/>
                    </a:cubicBezTo>
                    <a:lnTo>
                      <a:pt x="99" y="27"/>
                    </a:lnTo>
                    <a:close/>
                    <a:moveTo>
                      <a:pt x="99" y="27"/>
                    </a:moveTo>
                    <a:cubicBezTo>
                      <a:pt x="99" y="27"/>
                      <a:pt x="99" y="27"/>
                      <a:pt x="99" y="27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grpSp>
            <p:nvGrpSpPr>
              <p:cNvPr id="68" name="Group 157">
                <a:extLst>
                  <a:ext uri="{FF2B5EF4-FFF2-40B4-BE49-F238E27FC236}">
                    <a16:creationId xmlns:a16="http://schemas.microsoft.com/office/drawing/2014/main" id="{0479A688-BB7C-4427-97F2-A04FFF12D300}"/>
                  </a:ext>
                </a:extLst>
              </p:cNvPr>
              <p:cNvGrpSpPr/>
              <p:nvPr/>
            </p:nvGrpSpPr>
            <p:grpSpPr>
              <a:xfrm>
                <a:off x="4896612" y="2493506"/>
                <a:ext cx="193560" cy="193558"/>
                <a:chOff x="8780463" y="1906588"/>
                <a:chExt cx="360363" cy="360363"/>
              </a:xfrm>
              <a:solidFill>
                <a:schemeClr val="bg1"/>
              </a:solidFill>
            </p:grpSpPr>
            <p:sp>
              <p:nvSpPr>
                <p:cNvPr id="69" name="Freeform: Shape 158">
                  <a:extLst>
                    <a:ext uri="{FF2B5EF4-FFF2-40B4-BE49-F238E27FC236}">
                      <a16:creationId xmlns:a16="http://schemas.microsoft.com/office/drawing/2014/main" id="{F51D630A-0CDD-4C33-A250-2C5F46644F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0463" y="1938338"/>
                  <a:ext cx="328613" cy="328613"/>
                </a:xfrm>
                <a:custGeom>
                  <a:avLst/>
                  <a:gdLst/>
                  <a:ahLst/>
                  <a:cxnLst>
                    <a:cxn ang="0">
                      <a:pos x="80" y="3"/>
                    </a:cxn>
                    <a:cxn ang="0">
                      <a:pos x="73" y="0"/>
                    </a:cxn>
                    <a:cxn ang="0">
                      <a:pos x="66" y="3"/>
                    </a:cxn>
                    <a:cxn ang="0">
                      <a:pos x="61" y="9"/>
                    </a:cxn>
                    <a:cxn ang="0">
                      <a:pos x="58" y="15"/>
                    </a:cxn>
                    <a:cxn ang="0">
                      <a:pos x="60" y="20"/>
                    </a:cxn>
                    <a:cxn ang="0">
                      <a:pos x="8" y="41"/>
                    </a:cxn>
                    <a:cxn ang="0">
                      <a:pos x="1" y="50"/>
                    </a:cxn>
                    <a:cxn ang="0">
                      <a:pos x="4" y="60"/>
                    </a:cxn>
                    <a:cxn ang="0">
                      <a:pos x="53" y="108"/>
                    </a:cxn>
                    <a:cxn ang="0">
                      <a:pos x="61" y="112"/>
                    </a:cxn>
                    <a:cxn ang="0">
                      <a:pos x="61" y="112"/>
                    </a:cxn>
                    <a:cxn ang="0">
                      <a:pos x="63" y="111"/>
                    </a:cxn>
                    <a:cxn ang="0">
                      <a:pos x="72" y="104"/>
                    </a:cxn>
                    <a:cxn ang="0">
                      <a:pos x="92" y="53"/>
                    </a:cxn>
                    <a:cxn ang="0">
                      <a:pos x="97" y="55"/>
                    </a:cxn>
                    <a:cxn ang="0">
                      <a:pos x="104" y="52"/>
                    </a:cxn>
                    <a:cxn ang="0">
                      <a:pos x="110" y="46"/>
                    </a:cxn>
                    <a:cxn ang="0">
                      <a:pos x="112" y="40"/>
                    </a:cxn>
                    <a:cxn ang="0">
                      <a:pos x="110" y="33"/>
                    </a:cxn>
                    <a:cxn ang="0">
                      <a:pos x="80" y="3"/>
                    </a:cxn>
                    <a:cxn ang="0">
                      <a:pos x="65" y="102"/>
                    </a:cxn>
                    <a:cxn ang="0">
                      <a:pos x="62" y="104"/>
                    </a:cxn>
                    <a:cxn ang="0">
                      <a:pos x="61" y="104"/>
                    </a:cxn>
                    <a:cxn ang="0">
                      <a:pos x="58" y="103"/>
                    </a:cxn>
                    <a:cxn ang="0">
                      <a:pos x="9" y="55"/>
                    </a:cxn>
                    <a:cxn ang="0">
                      <a:pos x="8" y="51"/>
                    </a:cxn>
                    <a:cxn ang="0">
                      <a:pos x="11" y="48"/>
                    </a:cxn>
                    <a:cxn ang="0">
                      <a:pos x="34" y="39"/>
                    </a:cxn>
                    <a:cxn ang="0">
                      <a:pos x="83" y="56"/>
                    </a:cxn>
                    <a:cxn ang="0">
                      <a:pos x="65" y="102"/>
                    </a:cxn>
                    <a:cxn ang="0">
                      <a:pos x="104" y="41"/>
                    </a:cxn>
                    <a:cxn ang="0">
                      <a:pos x="99" y="46"/>
                    </a:cxn>
                    <a:cxn ang="0">
                      <a:pos x="96" y="46"/>
                    </a:cxn>
                    <a:cxn ang="0">
                      <a:pos x="89" y="40"/>
                    </a:cxn>
                    <a:cxn ang="0">
                      <a:pos x="84" y="53"/>
                    </a:cxn>
                    <a:cxn ang="0">
                      <a:pos x="84" y="52"/>
                    </a:cxn>
                    <a:cxn ang="0">
                      <a:pos x="50" y="38"/>
                    </a:cxn>
                    <a:cxn ang="0">
                      <a:pos x="40" y="36"/>
                    </a:cxn>
                    <a:cxn ang="0">
                      <a:pos x="73" y="23"/>
                    </a:cxn>
                    <a:cxn ang="0">
                      <a:pos x="66" y="17"/>
                    </a:cxn>
                    <a:cxn ang="0">
                      <a:pos x="66" y="14"/>
                    </a:cxn>
                    <a:cxn ang="0">
                      <a:pos x="72" y="9"/>
                    </a:cxn>
                    <a:cxn ang="0">
                      <a:pos x="75" y="9"/>
                    </a:cxn>
                    <a:cxn ang="0">
                      <a:pos x="104" y="38"/>
                    </a:cxn>
                    <a:cxn ang="0">
                      <a:pos x="104" y="41"/>
                    </a:cxn>
                    <a:cxn ang="0">
                      <a:pos x="104" y="41"/>
                    </a:cxn>
                    <a:cxn ang="0">
                      <a:pos x="104" y="41"/>
                    </a:cxn>
                  </a:cxnLst>
                  <a:rect l="0" t="0" r="r" b="b"/>
                  <a:pathLst>
                    <a:path w="112" h="112">
                      <a:moveTo>
                        <a:pt x="80" y="3"/>
                      </a:moveTo>
                      <a:cubicBezTo>
                        <a:pt x="78" y="1"/>
                        <a:pt x="76" y="0"/>
                        <a:pt x="73" y="0"/>
                      </a:cubicBezTo>
                      <a:cubicBezTo>
                        <a:pt x="71" y="0"/>
                        <a:pt x="68" y="1"/>
                        <a:pt x="66" y="3"/>
                      </a:cubicBezTo>
                      <a:cubicBezTo>
                        <a:pt x="61" y="9"/>
                        <a:pt x="61" y="9"/>
                        <a:pt x="61" y="9"/>
                      </a:cubicBezTo>
                      <a:cubicBezTo>
                        <a:pt x="59" y="10"/>
                        <a:pt x="58" y="13"/>
                        <a:pt x="58" y="15"/>
                      </a:cubicBezTo>
                      <a:cubicBezTo>
                        <a:pt x="58" y="17"/>
                        <a:pt x="59" y="19"/>
                        <a:pt x="60" y="20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4" y="43"/>
                        <a:pt x="2" y="46"/>
                        <a:pt x="1" y="50"/>
                      </a:cubicBezTo>
                      <a:cubicBezTo>
                        <a:pt x="0" y="53"/>
                        <a:pt x="1" y="57"/>
                        <a:pt x="4" y="60"/>
                      </a:cubicBezTo>
                      <a:cubicBezTo>
                        <a:pt x="53" y="108"/>
                        <a:pt x="53" y="108"/>
                        <a:pt x="53" y="108"/>
                      </a:cubicBezTo>
                      <a:cubicBezTo>
                        <a:pt x="55" y="110"/>
                        <a:pt x="58" y="112"/>
                        <a:pt x="61" y="112"/>
                      </a:cubicBezTo>
                      <a:cubicBezTo>
                        <a:pt x="61" y="112"/>
                        <a:pt x="61" y="112"/>
                        <a:pt x="61" y="112"/>
                      </a:cubicBezTo>
                      <a:cubicBezTo>
                        <a:pt x="62" y="112"/>
                        <a:pt x="63" y="112"/>
                        <a:pt x="63" y="111"/>
                      </a:cubicBezTo>
                      <a:cubicBezTo>
                        <a:pt x="67" y="111"/>
                        <a:pt x="70" y="108"/>
                        <a:pt x="72" y="104"/>
                      </a:cubicBezTo>
                      <a:cubicBezTo>
                        <a:pt x="92" y="53"/>
                        <a:pt x="92" y="53"/>
                        <a:pt x="92" y="53"/>
                      </a:cubicBezTo>
                      <a:cubicBezTo>
                        <a:pt x="94" y="54"/>
                        <a:pt x="95" y="55"/>
                        <a:pt x="97" y="55"/>
                      </a:cubicBezTo>
                      <a:cubicBezTo>
                        <a:pt x="100" y="55"/>
                        <a:pt x="102" y="54"/>
                        <a:pt x="104" y="52"/>
                      </a:cubicBezTo>
                      <a:cubicBezTo>
                        <a:pt x="110" y="46"/>
                        <a:pt x="110" y="46"/>
                        <a:pt x="110" y="46"/>
                      </a:cubicBezTo>
                      <a:cubicBezTo>
                        <a:pt x="111" y="45"/>
                        <a:pt x="112" y="42"/>
                        <a:pt x="112" y="40"/>
                      </a:cubicBezTo>
                      <a:cubicBezTo>
                        <a:pt x="112" y="37"/>
                        <a:pt x="111" y="35"/>
                        <a:pt x="110" y="33"/>
                      </a:cubicBezTo>
                      <a:lnTo>
                        <a:pt x="80" y="3"/>
                      </a:lnTo>
                      <a:close/>
                      <a:moveTo>
                        <a:pt x="65" y="102"/>
                      </a:moveTo>
                      <a:cubicBezTo>
                        <a:pt x="64" y="103"/>
                        <a:pt x="63" y="104"/>
                        <a:pt x="62" y="104"/>
                      </a:cubicBezTo>
                      <a:cubicBezTo>
                        <a:pt x="61" y="104"/>
                        <a:pt x="61" y="104"/>
                        <a:pt x="61" y="104"/>
                      </a:cubicBezTo>
                      <a:cubicBezTo>
                        <a:pt x="60" y="104"/>
                        <a:pt x="59" y="104"/>
                        <a:pt x="58" y="103"/>
                      </a:cubicBezTo>
                      <a:cubicBezTo>
                        <a:pt x="9" y="55"/>
                        <a:pt x="9" y="55"/>
                        <a:pt x="9" y="55"/>
                      </a:cubicBezTo>
                      <a:cubicBezTo>
                        <a:pt x="9" y="54"/>
                        <a:pt x="8" y="52"/>
                        <a:pt x="8" y="51"/>
                      </a:cubicBezTo>
                      <a:cubicBezTo>
                        <a:pt x="9" y="50"/>
                        <a:pt x="9" y="49"/>
                        <a:pt x="11" y="4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51" y="44"/>
                        <a:pt x="67" y="39"/>
                        <a:pt x="83" y="56"/>
                      </a:cubicBezTo>
                      <a:lnTo>
                        <a:pt x="65" y="102"/>
                      </a:lnTo>
                      <a:close/>
                      <a:moveTo>
                        <a:pt x="104" y="41"/>
                      </a:moveTo>
                      <a:cubicBezTo>
                        <a:pt x="99" y="46"/>
                        <a:pt x="99" y="46"/>
                        <a:pt x="99" y="46"/>
                      </a:cubicBezTo>
                      <a:cubicBezTo>
                        <a:pt x="98" y="47"/>
                        <a:pt x="97" y="47"/>
                        <a:pt x="96" y="46"/>
                      </a:cubicBezTo>
                      <a:cubicBezTo>
                        <a:pt x="89" y="40"/>
                        <a:pt x="89" y="40"/>
                        <a:pt x="89" y="40"/>
                      </a:cubicBezTo>
                      <a:cubicBezTo>
                        <a:pt x="84" y="53"/>
                        <a:pt x="84" y="53"/>
                        <a:pt x="84" y="53"/>
                      </a:cubicBezTo>
                      <a:cubicBezTo>
                        <a:pt x="84" y="52"/>
                        <a:pt x="84" y="52"/>
                        <a:pt x="84" y="52"/>
                      </a:cubicBezTo>
                      <a:cubicBezTo>
                        <a:pt x="73" y="41"/>
                        <a:pt x="61" y="39"/>
                        <a:pt x="50" y="38"/>
                      </a:cubicBezTo>
                      <a:cubicBezTo>
                        <a:pt x="47" y="38"/>
                        <a:pt x="44" y="37"/>
                        <a:pt x="40" y="36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6" y="16"/>
                        <a:pt x="66" y="15"/>
                        <a:pt x="66" y="14"/>
                      </a:cubicBezTo>
                      <a:cubicBezTo>
                        <a:pt x="72" y="9"/>
                        <a:pt x="72" y="9"/>
                        <a:pt x="72" y="9"/>
                      </a:cubicBezTo>
                      <a:cubicBezTo>
                        <a:pt x="73" y="8"/>
                        <a:pt x="74" y="8"/>
                        <a:pt x="75" y="9"/>
                      </a:cubicBezTo>
                      <a:cubicBezTo>
                        <a:pt x="104" y="38"/>
                        <a:pt x="104" y="38"/>
                        <a:pt x="104" y="38"/>
                      </a:cubicBezTo>
                      <a:cubicBezTo>
                        <a:pt x="105" y="39"/>
                        <a:pt x="105" y="40"/>
                        <a:pt x="104" y="41"/>
                      </a:cubicBezTo>
                      <a:close/>
                      <a:moveTo>
                        <a:pt x="104" y="41"/>
                      </a:moveTo>
                      <a:cubicBezTo>
                        <a:pt x="104" y="41"/>
                        <a:pt x="104" y="41"/>
                        <a:pt x="104" y="4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0" name="Freeform: Shape 159">
                  <a:extLst>
                    <a:ext uri="{FF2B5EF4-FFF2-40B4-BE49-F238E27FC236}">
                      <a16:creationId xmlns:a16="http://schemas.microsoft.com/office/drawing/2014/main" id="{96DA6E1D-03D2-42D5-8F1C-28AF5BFD0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39213" y="2084388"/>
                  <a:ext cx="55563" cy="57150"/>
                </a:xfrm>
                <a:custGeom>
                  <a:avLst/>
                  <a:gdLst/>
                  <a:ahLst/>
                  <a:cxnLst>
                    <a:cxn ang="0">
                      <a:pos x="10" y="19"/>
                    </a:cxn>
                    <a:cxn ang="0">
                      <a:pos x="19" y="10"/>
                    </a:cxn>
                    <a:cxn ang="0">
                      <a:pos x="10" y="0"/>
                    </a:cxn>
                    <a:cxn ang="0">
                      <a:pos x="0" y="10"/>
                    </a:cxn>
                    <a:cxn ang="0">
                      <a:pos x="10" y="19"/>
                    </a:cxn>
                    <a:cxn ang="0">
                      <a:pos x="10" y="4"/>
                    </a:cxn>
                    <a:cxn ang="0">
                      <a:pos x="16" y="10"/>
                    </a:cxn>
                    <a:cxn ang="0">
                      <a:pos x="10" y="16"/>
                    </a:cxn>
                    <a:cxn ang="0">
                      <a:pos x="4" y="10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4"/>
                    </a:cxn>
                  </a:cxnLst>
                  <a:rect l="0" t="0" r="r" b="b"/>
                  <a:pathLst>
                    <a:path w="19" h="19">
                      <a:moveTo>
                        <a:pt x="10" y="19"/>
                      </a:moveTo>
                      <a:cubicBezTo>
                        <a:pt x="15" y="19"/>
                        <a:pt x="19" y="15"/>
                        <a:pt x="19" y="10"/>
                      </a:cubicBezTo>
                      <a:cubicBezTo>
                        <a:pt x="19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15"/>
                        <a:pt x="5" y="19"/>
                        <a:pt x="10" y="19"/>
                      </a:cubicBezTo>
                      <a:close/>
                      <a:moveTo>
                        <a:pt x="10" y="4"/>
                      </a:moveTo>
                      <a:cubicBezTo>
                        <a:pt x="13" y="4"/>
                        <a:pt x="16" y="7"/>
                        <a:pt x="16" y="10"/>
                      </a:cubicBezTo>
                      <a:cubicBezTo>
                        <a:pt x="16" y="13"/>
                        <a:pt x="13" y="16"/>
                        <a:pt x="10" y="16"/>
                      </a:cubicBezTo>
                      <a:cubicBezTo>
                        <a:pt x="7" y="16"/>
                        <a:pt x="4" y="13"/>
                        <a:pt x="4" y="10"/>
                      </a:cubicBezTo>
                      <a:cubicBezTo>
                        <a:pt x="4" y="7"/>
                        <a:pt x="7" y="4"/>
                        <a:pt x="10" y="4"/>
                      </a:cubicBezTo>
                      <a:close/>
                      <a:moveTo>
                        <a:pt x="10" y="4"/>
                      </a:moveTo>
                      <a:cubicBezTo>
                        <a:pt x="10" y="4"/>
                        <a:pt x="10" y="4"/>
                        <a:pt x="10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1" name="Freeform: Shape 160">
                  <a:extLst>
                    <a:ext uri="{FF2B5EF4-FFF2-40B4-BE49-F238E27FC236}">
                      <a16:creationId xmlns:a16="http://schemas.microsoft.com/office/drawing/2014/main" id="{F434BCB1-DE35-4734-9D63-6EFCA09FE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85263" y="1906588"/>
                  <a:ext cx="55563" cy="55563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0" y="9"/>
                    </a:cxn>
                    <a:cxn ang="0">
                      <a:pos x="10" y="19"/>
                    </a:cxn>
                    <a:cxn ang="0">
                      <a:pos x="19" y="9"/>
                    </a:cxn>
                    <a:cxn ang="0">
                      <a:pos x="10" y="0"/>
                    </a:cxn>
                    <a:cxn ang="0">
                      <a:pos x="10" y="15"/>
                    </a:cxn>
                    <a:cxn ang="0">
                      <a:pos x="4" y="9"/>
                    </a:cxn>
                    <a:cxn ang="0">
                      <a:pos x="10" y="4"/>
                    </a:cxn>
                    <a:cxn ang="0">
                      <a:pos x="16" y="9"/>
                    </a:cxn>
                    <a:cxn ang="0">
                      <a:pos x="10" y="15"/>
                    </a:cxn>
                    <a:cxn ang="0">
                      <a:pos x="10" y="15"/>
                    </a:cxn>
                    <a:cxn ang="0">
                      <a:pos x="10" y="15"/>
                    </a:cxn>
                  </a:cxnLst>
                  <a:rect l="0" t="0" r="r" b="b"/>
                  <a:pathLst>
                    <a:path w="19" h="19">
                      <a:moveTo>
                        <a:pt x="10" y="0"/>
                      </a:move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5"/>
                        <a:pt x="4" y="19"/>
                        <a:pt x="10" y="19"/>
                      </a:cubicBezTo>
                      <a:cubicBezTo>
                        <a:pt x="15" y="19"/>
                        <a:pt x="19" y="15"/>
                        <a:pt x="19" y="9"/>
                      </a:cubicBezTo>
                      <a:cubicBezTo>
                        <a:pt x="19" y="4"/>
                        <a:pt x="15" y="0"/>
                        <a:pt x="10" y="0"/>
                      </a:cubicBezTo>
                      <a:close/>
                      <a:moveTo>
                        <a:pt x="10" y="15"/>
                      </a:moveTo>
                      <a:cubicBezTo>
                        <a:pt x="7" y="15"/>
                        <a:pt x="4" y="13"/>
                        <a:pt x="4" y="9"/>
                      </a:cubicBezTo>
                      <a:cubicBezTo>
                        <a:pt x="4" y="6"/>
                        <a:pt x="7" y="4"/>
                        <a:pt x="10" y="4"/>
                      </a:cubicBezTo>
                      <a:cubicBezTo>
                        <a:pt x="13" y="4"/>
                        <a:pt x="16" y="6"/>
                        <a:pt x="16" y="9"/>
                      </a:cubicBezTo>
                      <a:cubicBezTo>
                        <a:pt x="16" y="13"/>
                        <a:pt x="13" y="15"/>
                        <a:pt x="10" y="15"/>
                      </a:cubicBezTo>
                      <a:close/>
                      <a:moveTo>
                        <a:pt x="10" y="15"/>
                      </a:moveTo>
                      <a:cubicBezTo>
                        <a:pt x="10" y="15"/>
                        <a:pt x="10" y="15"/>
                        <a:pt x="10" y="15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2" name="Freeform: Shape 161">
                  <a:extLst>
                    <a:ext uri="{FF2B5EF4-FFF2-40B4-BE49-F238E27FC236}">
                      <a16:creationId xmlns:a16="http://schemas.microsoft.com/office/drawing/2014/main" id="{8F7E2E5A-4492-416E-9C81-29CAC20408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2538" y="2073276"/>
                  <a:ext cx="46038" cy="47625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8" y="16"/>
                    </a:cxn>
                    <a:cxn ang="0">
                      <a:pos x="16" y="8"/>
                    </a:cxn>
                    <a:cxn ang="0">
                      <a:pos x="8" y="0"/>
                    </a:cxn>
                    <a:cxn ang="0">
                      <a:pos x="0" y="8"/>
                    </a:cxn>
                    <a:cxn ang="0">
                      <a:pos x="8" y="4"/>
                    </a:cxn>
                    <a:cxn ang="0">
                      <a:pos x="12" y="8"/>
                    </a:cxn>
                    <a:cxn ang="0">
                      <a:pos x="8" y="12"/>
                    </a:cxn>
                    <a:cxn ang="0">
                      <a:pos x="4" y="8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8" y="4"/>
                    </a:cxn>
                  </a:cxnLst>
                  <a:rect l="0" t="0" r="r" b="b"/>
                  <a:pathLst>
                    <a:path w="16" h="16">
                      <a:moveTo>
                        <a:pt x="0" y="8"/>
                      </a:moveTo>
                      <a:cubicBezTo>
                        <a:pt x="0" y="12"/>
                        <a:pt x="4" y="16"/>
                        <a:pt x="8" y="16"/>
                      </a:cubicBezTo>
                      <a:cubicBezTo>
                        <a:pt x="12" y="16"/>
                        <a:pt x="16" y="12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lose/>
                      <a:moveTo>
                        <a:pt x="8" y="4"/>
                      </a:moveTo>
                      <a:cubicBezTo>
                        <a:pt x="10" y="4"/>
                        <a:pt x="12" y="6"/>
                        <a:pt x="12" y="8"/>
                      </a:cubicBezTo>
                      <a:cubicBezTo>
                        <a:pt x="12" y="10"/>
                        <a:pt x="10" y="12"/>
                        <a:pt x="8" y="12"/>
                      </a:cubicBezTo>
                      <a:cubicBezTo>
                        <a:pt x="6" y="12"/>
                        <a:pt x="4" y="10"/>
                        <a:pt x="4" y="8"/>
                      </a:cubicBezTo>
                      <a:cubicBezTo>
                        <a:pt x="4" y="6"/>
                        <a:pt x="6" y="4"/>
                        <a:pt x="8" y="4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4"/>
                        <a:pt x="8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3" name="Freeform: Shape 162">
                  <a:extLst>
                    <a:ext uri="{FF2B5EF4-FFF2-40B4-BE49-F238E27FC236}">
                      <a16:creationId xmlns:a16="http://schemas.microsoft.com/office/drawing/2014/main" id="{0252ADD8-18C6-470F-ADD3-3C5B12C3F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8575" y="2152651"/>
                  <a:ext cx="20638" cy="23813"/>
                </a:xfrm>
                <a:custGeom>
                  <a:avLst/>
                  <a:gdLst/>
                  <a:ahLst/>
                  <a:cxnLst>
                    <a:cxn ang="0">
                      <a:pos x="7" y="4"/>
                    </a:cxn>
                    <a:cxn ang="0">
                      <a:pos x="3" y="8"/>
                    </a:cxn>
                    <a:cxn ang="0">
                      <a:pos x="0" y="4"/>
                    </a:cxn>
                    <a:cxn ang="0">
                      <a:pos x="3" y="0"/>
                    </a:cxn>
                    <a:cxn ang="0">
                      <a:pos x="7" y="4"/>
                    </a:cxn>
                    <a:cxn ang="0">
                      <a:pos x="7" y="4"/>
                    </a:cxn>
                    <a:cxn ang="0">
                      <a:pos x="7" y="4"/>
                    </a:cxn>
                  </a:cxnLst>
                  <a:rect l="0" t="0" r="r" b="b"/>
                  <a:pathLst>
                    <a:path w="7" h="8">
                      <a:moveTo>
                        <a:pt x="7" y="4"/>
                      </a:moveTo>
                      <a:cubicBezTo>
                        <a:pt x="7" y="6"/>
                        <a:pt x="6" y="8"/>
                        <a:pt x="3" y="8"/>
                      </a:cubicBezTo>
                      <a:cubicBezTo>
                        <a:pt x="1" y="8"/>
                        <a:pt x="0" y="6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6" y="0"/>
                        <a:pt x="7" y="2"/>
                        <a:pt x="7" y="4"/>
                      </a:cubicBezTo>
                      <a:close/>
                      <a:moveTo>
                        <a:pt x="7" y="4"/>
                      </a:moveTo>
                      <a:cubicBezTo>
                        <a:pt x="7" y="4"/>
                        <a:pt x="7" y="4"/>
                        <a:pt x="7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74" name="Freeform: Shape 163">
                  <a:extLst>
                    <a:ext uri="{FF2B5EF4-FFF2-40B4-BE49-F238E27FC236}">
                      <a16:creationId xmlns:a16="http://schemas.microsoft.com/office/drawing/2014/main" id="{BF2344D4-3591-473A-9DD2-2CE07D7B8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6375" y="1985963"/>
                  <a:ext cx="23813" cy="20638"/>
                </a:xfrm>
                <a:custGeom>
                  <a:avLst/>
                  <a:gdLst/>
                  <a:ahLst/>
                  <a:cxnLst>
                    <a:cxn ang="0">
                      <a:pos x="8" y="4"/>
                    </a:cxn>
                    <a:cxn ang="0">
                      <a:pos x="4" y="7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8" y="4"/>
                    </a:cxn>
                  </a:cxnLst>
                  <a:rect l="0" t="0" r="r" b="b"/>
                  <a:pathLst>
                    <a:path w="8" h="7">
                      <a:moveTo>
                        <a:pt x="8" y="4"/>
                      </a:moveTo>
                      <a:cubicBezTo>
                        <a:pt x="8" y="6"/>
                        <a:pt x="6" y="7"/>
                        <a:pt x="4" y="7"/>
                      </a:cubicBezTo>
                      <a:cubicBezTo>
                        <a:pt x="2" y="7"/>
                        <a:pt x="0" y="6"/>
                        <a:pt x="0" y="4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8" y="1"/>
                        <a:pt x="8" y="4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4"/>
                        <a:pt x="8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</p:grpSp>
        <p:grpSp>
          <p:nvGrpSpPr>
            <p:cNvPr id="7" name="Group 166">
              <a:extLst>
                <a:ext uri="{FF2B5EF4-FFF2-40B4-BE49-F238E27FC236}">
                  <a16:creationId xmlns:a16="http://schemas.microsoft.com/office/drawing/2014/main" id="{CD4F0710-2111-46FB-AEA2-F47AC7B5A84D}"/>
                </a:ext>
              </a:extLst>
            </p:cNvPr>
            <p:cNvGrpSpPr/>
            <p:nvPr/>
          </p:nvGrpSpPr>
          <p:grpSpPr>
            <a:xfrm>
              <a:off x="3684191" y="1676401"/>
              <a:ext cx="2733612" cy="2733579"/>
              <a:chOff x="3087031" y="1466082"/>
              <a:chExt cx="1686514" cy="1686494"/>
            </a:xfrm>
          </p:grpSpPr>
          <p:sp>
            <p:nvSpPr>
              <p:cNvPr id="9" name="Freeform: Shape 4">
                <a:extLst>
                  <a:ext uri="{FF2B5EF4-FFF2-40B4-BE49-F238E27FC236}">
                    <a16:creationId xmlns:a16="http://schemas.microsoft.com/office/drawing/2014/main" id="{30717ED1-594B-4AFA-B271-7B707E117654}"/>
                  </a:ext>
                </a:extLst>
              </p:cNvPr>
              <p:cNvSpPr/>
              <p:nvPr/>
            </p:nvSpPr>
            <p:spPr>
              <a:xfrm>
                <a:off x="3166182" y="1563148"/>
                <a:ext cx="1492361" cy="1492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1F1F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grpSp>
            <p:nvGrpSpPr>
              <p:cNvPr id="10" name="Group 101">
                <a:extLst>
                  <a:ext uri="{FF2B5EF4-FFF2-40B4-BE49-F238E27FC236}">
                    <a16:creationId xmlns:a16="http://schemas.microsoft.com/office/drawing/2014/main" id="{81407D9C-0FB8-46F6-93B5-2A33F3FC0261}"/>
                  </a:ext>
                </a:extLst>
              </p:cNvPr>
              <p:cNvGrpSpPr/>
              <p:nvPr/>
            </p:nvGrpSpPr>
            <p:grpSpPr>
              <a:xfrm>
                <a:off x="3087031" y="1466082"/>
                <a:ext cx="1686514" cy="1686494"/>
                <a:chOff x="3087031" y="1466082"/>
                <a:chExt cx="1686514" cy="1686494"/>
              </a:xfrm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B73E77A-E5DB-41D8-92E0-826028BD5247}"/>
                    </a:ext>
                  </a:extLst>
                </p:cNvPr>
                <p:cNvSpPr/>
                <p:nvPr/>
              </p:nvSpPr>
              <p:spPr>
                <a:xfrm>
                  <a:off x="3457539" y="1565325"/>
                  <a:ext cx="382651" cy="534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571" h="21600" extrusionOk="0">
                      <a:moveTo>
                        <a:pt x="16465" y="21600"/>
                      </a:moveTo>
                      <a:cubicBezTo>
                        <a:pt x="16465" y="21600"/>
                        <a:pt x="19586" y="13154"/>
                        <a:pt x="15342" y="7191"/>
                      </a:cubicBezTo>
                      <a:cubicBezTo>
                        <a:pt x="11102" y="1226"/>
                        <a:pt x="1106" y="0"/>
                        <a:pt x="1106" y="0"/>
                      </a:cubicBezTo>
                      <a:cubicBezTo>
                        <a:pt x="1106" y="0"/>
                        <a:pt x="-2014" y="8445"/>
                        <a:pt x="2226" y="14408"/>
                      </a:cubicBezTo>
                      <a:cubicBezTo>
                        <a:pt x="6468" y="20372"/>
                        <a:pt x="16465" y="21600"/>
                        <a:pt x="16465" y="21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4EAF880-DD66-47D8-9C1C-F0D7298B6D37}"/>
                    </a:ext>
                  </a:extLst>
                </p:cNvPr>
                <p:cNvSpPr/>
                <p:nvPr/>
              </p:nvSpPr>
              <p:spPr>
                <a:xfrm>
                  <a:off x="3894210" y="1466082"/>
                  <a:ext cx="342819" cy="6146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212" h="21600" extrusionOk="0">
                      <a:moveTo>
                        <a:pt x="17828" y="12127"/>
                      </a:moveTo>
                      <a:cubicBezTo>
                        <a:pt x="19907" y="6163"/>
                        <a:pt x="12869" y="0"/>
                        <a:pt x="12869" y="0"/>
                      </a:cubicBezTo>
                      <a:cubicBezTo>
                        <a:pt x="12869" y="0"/>
                        <a:pt x="2462" y="3505"/>
                        <a:pt x="384" y="9470"/>
                      </a:cubicBezTo>
                      <a:cubicBezTo>
                        <a:pt x="-1693" y="15435"/>
                        <a:pt x="5342" y="21600"/>
                        <a:pt x="5342" y="21600"/>
                      </a:cubicBezTo>
                      <a:cubicBezTo>
                        <a:pt x="5342" y="21600"/>
                        <a:pt x="15751" y="18093"/>
                        <a:pt x="17828" y="121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63F2DB2-2565-408E-9117-D80C191DEA3C}"/>
                    </a:ext>
                  </a:extLst>
                </p:cNvPr>
                <p:cNvSpPr/>
                <p:nvPr/>
              </p:nvSpPr>
              <p:spPr>
                <a:xfrm>
                  <a:off x="4139010" y="1836590"/>
                  <a:ext cx="534797" cy="3826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571" extrusionOk="0">
                      <a:moveTo>
                        <a:pt x="14410" y="15343"/>
                      </a:moveTo>
                      <a:cubicBezTo>
                        <a:pt x="20374" y="11104"/>
                        <a:pt x="21600" y="1107"/>
                        <a:pt x="21600" y="1107"/>
                      </a:cubicBezTo>
                      <a:cubicBezTo>
                        <a:pt x="21600" y="1107"/>
                        <a:pt x="13157" y="-2014"/>
                        <a:pt x="7193" y="2226"/>
                      </a:cubicBezTo>
                      <a:cubicBezTo>
                        <a:pt x="1229" y="6468"/>
                        <a:pt x="0" y="16465"/>
                        <a:pt x="0" y="16465"/>
                      </a:cubicBezTo>
                      <a:cubicBezTo>
                        <a:pt x="0" y="16465"/>
                        <a:pt x="8446" y="19586"/>
                        <a:pt x="14410" y="153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42A62B2E-56BB-49C8-B941-2CE4D05E256D}"/>
                    </a:ext>
                  </a:extLst>
                </p:cNvPr>
                <p:cNvSpPr/>
                <p:nvPr/>
              </p:nvSpPr>
              <p:spPr>
                <a:xfrm>
                  <a:off x="4158859" y="2279878"/>
                  <a:ext cx="614686" cy="3427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208" extrusionOk="0">
                      <a:moveTo>
                        <a:pt x="0" y="5341"/>
                      </a:moveTo>
                      <a:cubicBezTo>
                        <a:pt x="0" y="5341"/>
                        <a:pt x="3507" y="15748"/>
                        <a:pt x="9473" y="17823"/>
                      </a:cubicBezTo>
                      <a:cubicBezTo>
                        <a:pt x="15437" y="19904"/>
                        <a:pt x="21600" y="12869"/>
                        <a:pt x="21600" y="12869"/>
                      </a:cubicBezTo>
                      <a:cubicBezTo>
                        <a:pt x="21600" y="12869"/>
                        <a:pt x="18093" y="2460"/>
                        <a:pt x="12130" y="384"/>
                      </a:cubicBezTo>
                      <a:cubicBezTo>
                        <a:pt x="6166" y="-1696"/>
                        <a:pt x="0" y="5341"/>
                        <a:pt x="0" y="53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5EFF4E8F-83D0-4E2B-B3E6-BB4CA6E7F188}"/>
                    </a:ext>
                  </a:extLst>
                </p:cNvPr>
                <p:cNvSpPr/>
                <p:nvPr/>
              </p:nvSpPr>
              <p:spPr>
                <a:xfrm>
                  <a:off x="4019918" y="2524678"/>
                  <a:ext cx="382364" cy="5347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088" h="21600" extrusionOk="0">
                      <a:moveTo>
                        <a:pt x="13856" y="5118"/>
                      </a:moveTo>
                      <a:cubicBezTo>
                        <a:pt x="8952" y="934"/>
                        <a:pt x="1139" y="0"/>
                        <a:pt x="1139" y="0"/>
                      </a:cubicBezTo>
                      <a:cubicBezTo>
                        <a:pt x="1139" y="0"/>
                        <a:pt x="-2075" y="8445"/>
                        <a:pt x="2295" y="14410"/>
                      </a:cubicBezTo>
                      <a:cubicBezTo>
                        <a:pt x="6663" y="20374"/>
                        <a:pt x="16962" y="21600"/>
                        <a:pt x="16962" y="21600"/>
                      </a:cubicBezTo>
                      <a:cubicBezTo>
                        <a:pt x="16962" y="21600"/>
                        <a:pt x="19525" y="14823"/>
                        <a:pt x="16919" y="9122"/>
                      </a:cubicBezTo>
                      <a:cubicBezTo>
                        <a:pt x="16616" y="8462"/>
                        <a:pt x="16261" y="7812"/>
                        <a:pt x="15808" y="7192"/>
                      </a:cubicBezTo>
                      <a:cubicBezTo>
                        <a:pt x="15244" y="6424"/>
                        <a:pt x="14580" y="5737"/>
                        <a:pt x="13856" y="511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CA24B80-71F5-4F65-B80A-007B0545E10A}"/>
                    </a:ext>
                  </a:extLst>
                </p:cNvPr>
                <p:cNvSpPr/>
                <p:nvPr/>
              </p:nvSpPr>
              <p:spPr>
                <a:xfrm>
                  <a:off x="3616329" y="2537910"/>
                  <a:ext cx="342765" cy="614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209" h="21600" extrusionOk="0">
                      <a:moveTo>
                        <a:pt x="385" y="9473"/>
                      </a:moveTo>
                      <a:cubicBezTo>
                        <a:pt x="-1696" y="15435"/>
                        <a:pt x="5342" y="21600"/>
                        <a:pt x="5342" y="21600"/>
                      </a:cubicBezTo>
                      <a:cubicBezTo>
                        <a:pt x="5342" y="21600"/>
                        <a:pt x="15751" y="18094"/>
                        <a:pt x="17825" y="12131"/>
                      </a:cubicBezTo>
                      <a:cubicBezTo>
                        <a:pt x="19904" y="6164"/>
                        <a:pt x="12867" y="0"/>
                        <a:pt x="12867" y="0"/>
                      </a:cubicBezTo>
                      <a:cubicBezTo>
                        <a:pt x="12867" y="0"/>
                        <a:pt x="2460" y="3508"/>
                        <a:pt x="385" y="947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80B681D-15D8-458D-A123-71A066AF2432}"/>
                    </a:ext>
                  </a:extLst>
                </p:cNvPr>
                <p:cNvSpPr/>
                <p:nvPr/>
              </p:nvSpPr>
              <p:spPr>
                <a:xfrm>
                  <a:off x="3186274" y="2398969"/>
                  <a:ext cx="534809" cy="3826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569" extrusionOk="0">
                      <a:moveTo>
                        <a:pt x="7192" y="2229"/>
                      </a:moveTo>
                      <a:cubicBezTo>
                        <a:pt x="1226" y="6466"/>
                        <a:pt x="0" y="16462"/>
                        <a:pt x="0" y="16462"/>
                      </a:cubicBezTo>
                      <a:cubicBezTo>
                        <a:pt x="0" y="16462"/>
                        <a:pt x="8443" y="19585"/>
                        <a:pt x="14407" y="15344"/>
                      </a:cubicBezTo>
                      <a:cubicBezTo>
                        <a:pt x="20373" y="11102"/>
                        <a:pt x="21600" y="1106"/>
                        <a:pt x="21600" y="1106"/>
                      </a:cubicBezTo>
                      <a:cubicBezTo>
                        <a:pt x="21600" y="1106"/>
                        <a:pt x="13154" y="-2015"/>
                        <a:pt x="7192" y="222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1CC8701-AEAC-40B3-BB83-B24513DFC386}"/>
                    </a:ext>
                  </a:extLst>
                </p:cNvPr>
                <p:cNvSpPr/>
                <p:nvPr/>
              </p:nvSpPr>
              <p:spPr>
                <a:xfrm>
                  <a:off x="3087031" y="2001996"/>
                  <a:ext cx="614665" cy="3427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211" extrusionOk="0">
                      <a:moveTo>
                        <a:pt x="9470" y="17827"/>
                      </a:moveTo>
                      <a:cubicBezTo>
                        <a:pt x="15435" y="19905"/>
                        <a:pt x="21600" y="12870"/>
                        <a:pt x="21600" y="12870"/>
                      </a:cubicBezTo>
                      <a:cubicBezTo>
                        <a:pt x="21600" y="12870"/>
                        <a:pt x="18093" y="2461"/>
                        <a:pt x="12128" y="385"/>
                      </a:cubicBezTo>
                      <a:cubicBezTo>
                        <a:pt x="6164" y="-1695"/>
                        <a:pt x="0" y="5342"/>
                        <a:pt x="0" y="5342"/>
                      </a:cubicBezTo>
                      <a:cubicBezTo>
                        <a:pt x="0" y="5342"/>
                        <a:pt x="3506" y="15749"/>
                        <a:pt x="9470" y="178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C2B5F5B5-D443-4729-880B-B1FAB4E982CA}"/>
                    </a:ext>
                  </a:extLst>
                </p:cNvPr>
                <p:cNvSpPr/>
                <p:nvPr/>
              </p:nvSpPr>
              <p:spPr>
                <a:xfrm>
                  <a:off x="3808199" y="2114472"/>
                  <a:ext cx="98922" cy="1382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570" h="21600" extrusionOk="0">
                      <a:moveTo>
                        <a:pt x="2229" y="14409"/>
                      </a:moveTo>
                      <a:cubicBezTo>
                        <a:pt x="6464" y="20374"/>
                        <a:pt x="16465" y="21600"/>
                        <a:pt x="16465" y="21600"/>
                      </a:cubicBezTo>
                      <a:cubicBezTo>
                        <a:pt x="16465" y="21600"/>
                        <a:pt x="19585" y="13156"/>
                        <a:pt x="15342" y="7192"/>
                      </a:cubicBezTo>
                      <a:cubicBezTo>
                        <a:pt x="11107" y="1234"/>
                        <a:pt x="1105" y="0"/>
                        <a:pt x="1105" y="0"/>
                      </a:cubicBezTo>
                      <a:cubicBezTo>
                        <a:pt x="1105" y="0"/>
                        <a:pt x="-2015" y="8448"/>
                        <a:pt x="2229" y="144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1023A98-5143-4E47-B85D-84F511C4718B}"/>
                    </a:ext>
                  </a:extLst>
                </p:cNvPr>
                <p:cNvSpPr/>
                <p:nvPr/>
              </p:nvSpPr>
              <p:spPr>
                <a:xfrm>
                  <a:off x="3920675" y="2094623"/>
                  <a:ext cx="88572" cy="1588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215" h="21600" extrusionOk="0">
                      <a:moveTo>
                        <a:pt x="17834" y="12126"/>
                      </a:moveTo>
                      <a:cubicBezTo>
                        <a:pt x="19904" y="6165"/>
                        <a:pt x="12875" y="0"/>
                        <a:pt x="12875" y="0"/>
                      </a:cubicBezTo>
                      <a:cubicBezTo>
                        <a:pt x="12875" y="0"/>
                        <a:pt x="2469" y="3506"/>
                        <a:pt x="384" y="9471"/>
                      </a:cubicBezTo>
                      <a:cubicBezTo>
                        <a:pt x="-1696" y="15437"/>
                        <a:pt x="5348" y="21600"/>
                        <a:pt x="5348" y="21600"/>
                      </a:cubicBezTo>
                      <a:cubicBezTo>
                        <a:pt x="5348" y="21600"/>
                        <a:pt x="15752" y="18094"/>
                        <a:pt x="17834" y="1212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D0D5EF93-C2A9-4A34-B607-27FB44AD983F}"/>
                    </a:ext>
                  </a:extLst>
                </p:cNvPr>
                <p:cNvSpPr/>
                <p:nvPr/>
              </p:nvSpPr>
              <p:spPr>
                <a:xfrm>
                  <a:off x="3986837" y="2187250"/>
                  <a:ext cx="138188" cy="988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570" extrusionOk="0">
                      <a:moveTo>
                        <a:pt x="14408" y="15343"/>
                      </a:moveTo>
                      <a:cubicBezTo>
                        <a:pt x="20375" y="11102"/>
                        <a:pt x="21600" y="1109"/>
                        <a:pt x="21600" y="1109"/>
                      </a:cubicBezTo>
                      <a:cubicBezTo>
                        <a:pt x="21600" y="1109"/>
                        <a:pt x="13160" y="-2016"/>
                        <a:pt x="7191" y="2225"/>
                      </a:cubicBezTo>
                      <a:cubicBezTo>
                        <a:pt x="1233" y="6468"/>
                        <a:pt x="0" y="16463"/>
                        <a:pt x="0" y="16463"/>
                      </a:cubicBezTo>
                      <a:cubicBezTo>
                        <a:pt x="0" y="16463"/>
                        <a:pt x="8448" y="19584"/>
                        <a:pt x="14408" y="153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9AEE898F-3BB8-4E1E-AE15-8A9FEA084951}"/>
                    </a:ext>
                  </a:extLst>
                </p:cNvPr>
                <p:cNvSpPr/>
                <p:nvPr/>
              </p:nvSpPr>
              <p:spPr>
                <a:xfrm>
                  <a:off x="3986837" y="2299726"/>
                  <a:ext cx="158877" cy="885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213" extrusionOk="0">
                      <a:moveTo>
                        <a:pt x="9472" y="17828"/>
                      </a:moveTo>
                      <a:cubicBezTo>
                        <a:pt x="15435" y="19910"/>
                        <a:pt x="21600" y="12871"/>
                        <a:pt x="21600" y="12871"/>
                      </a:cubicBezTo>
                      <a:cubicBezTo>
                        <a:pt x="21600" y="12871"/>
                        <a:pt x="18089" y="2466"/>
                        <a:pt x="12128" y="382"/>
                      </a:cubicBezTo>
                      <a:cubicBezTo>
                        <a:pt x="6165" y="-1690"/>
                        <a:pt x="0" y="5343"/>
                        <a:pt x="0" y="5343"/>
                      </a:cubicBezTo>
                      <a:cubicBezTo>
                        <a:pt x="0" y="5343"/>
                        <a:pt x="3509" y="15756"/>
                        <a:pt x="9472" y="178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04A84B5-AAA8-4732-B4AC-42A6DAF4E7FC}"/>
                    </a:ext>
                  </a:extLst>
                </p:cNvPr>
                <p:cNvSpPr/>
                <p:nvPr/>
              </p:nvSpPr>
              <p:spPr>
                <a:xfrm>
                  <a:off x="3953756" y="2365888"/>
                  <a:ext cx="98858" cy="1382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572" h="21600" extrusionOk="0">
                      <a:moveTo>
                        <a:pt x="15352" y="7194"/>
                      </a:moveTo>
                      <a:cubicBezTo>
                        <a:pt x="11105" y="1226"/>
                        <a:pt x="1105" y="0"/>
                        <a:pt x="1105" y="0"/>
                      </a:cubicBezTo>
                      <a:cubicBezTo>
                        <a:pt x="1105" y="0"/>
                        <a:pt x="-2014" y="8444"/>
                        <a:pt x="2229" y="14408"/>
                      </a:cubicBezTo>
                      <a:cubicBezTo>
                        <a:pt x="6471" y="20371"/>
                        <a:pt x="16463" y="21600"/>
                        <a:pt x="16463" y="21600"/>
                      </a:cubicBezTo>
                      <a:cubicBezTo>
                        <a:pt x="16463" y="21600"/>
                        <a:pt x="19586" y="13156"/>
                        <a:pt x="15352" y="71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018515-C016-4767-A242-845E0F91A974}"/>
                    </a:ext>
                  </a:extLst>
                </p:cNvPr>
                <p:cNvSpPr/>
                <p:nvPr/>
              </p:nvSpPr>
              <p:spPr>
                <a:xfrm>
                  <a:off x="3847896" y="2372504"/>
                  <a:ext cx="88586" cy="1588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213" h="21600" extrusionOk="0">
                      <a:moveTo>
                        <a:pt x="17829" y="12133"/>
                      </a:moveTo>
                      <a:cubicBezTo>
                        <a:pt x="19905" y="6167"/>
                        <a:pt x="12871" y="0"/>
                        <a:pt x="12871" y="0"/>
                      </a:cubicBezTo>
                      <a:cubicBezTo>
                        <a:pt x="12871" y="0"/>
                        <a:pt x="2461" y="3505"/>
                        <a:pt x="385" y="9472"/>
                      </a:cubicBezTo>
                      <a:cubicBezTo>
                        <a:pt x="-1695" y="15439"/>
                        <a:pt x="5337" y="21600"/>
                        <a:pt x="5337" y="21600"/>
                      </a:cubicBezTo>
                      <a:cubicBezTo>
                        <a:pt x="5337" y="21600"/>
                        <a:pt x="15750" y="18098"/>
                        <a:pt x="17829" y="121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896434B-67BF-49D3-B378-1379E34D8243}"/>
                    </a:ext>
                  </a:extLst>
                </p:cNvPr>
                <p:cNvSpPr/>
                <p:nvPr/>
              </p:nvSpPr>
              <p:spPr>
                <a:xfrm>
                  <a:off x="3735420" y="2332807"/>
                  <a:ext cx="138179" cy="988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7568" extrusionOk="0">
                      <a:moveTo>
                        <a:pt x="14406" y="15344"/>
                      </a:moveTo>
                      <a:cubicBezTo>
                        <a:pt x="20373" y="11098"/>
                        <a:pt x="21600" y="1105"/>
                        <a:pt x="21600" y="1105"/>
                      </a:cubicBezTo>
                      <a:cubicBezTo>
                        <a:pt x="21600" y="1105"/>
                        <a:pt x="13153" y="-2015"/>
                        <a:pt x="7197" y="2230"/>
                      </a:cubicBezTo>
                      <a:cubicBezTo>
                        <a:pt x="1226" y="6465"/>
                        <a:pt x="0" y="16457"/>
                        <a:pt x="0" y="16457"/>
                      </a:cubicBezTo>
                      <a:cubicBezTo>
                        <a:pt x="0" y="16457"/>
                        <a:pt x="8439" y="19585"/>
                        <a:pt x="14406" y="1534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6B7F9CC-BF47-4752-9FBB-21A881D437C2}"/>
                    </a:ext>
                  </a:extLst>
                </p:cNvPr>
                <p:cNvSpPr/>
                <p:nvPr/>
              </p:nvSpPr>
              <p:spPr>
                <a:xfrm>
                  <a:off x="3708955" y="2226948"/>
                  <a:ext cx="158845" cy="885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211" extrusionOk="0">
                      <a:moveTo>
                        <a:pt x="21600" y="12869"/>
                      </a:moveTo>
                      <a:cubicBezTo>
                        <a:pt x="21600" y="12869"/>
                        <a:pt x="18095" y="2468"/>
                        <a:pt x="12130" y="384"/>
                      </a:cubicBezTo>
                      <a:cubicBezTo>
                        <a:pt x="6162" y="-1695"/>
                        <a:pt x="0" y="5346"/>
                        <a:pt x="0" y="5346"/>
                      </a:cubicBezTo>
                      <a:cubicBezTo>
                        <a:pt x="0" y="5346"/>
                        <a:pt x="3506" y="15752"/>
                        <a:pt x="9470" y="17828"/>
                      </a:cubicBezTo>
                      <a:cubicBezTo>
                        <a:pt x="15434" y="19905"/>
                        <a:pt x="21600" y="12869"/>
                        <a:pt x="21600" y="1286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11" name="Freeform: Shape 105">
                <a:extLst>
                  <a:ext uri="{FF2B5EF4-FFF2-40B4-BE49-F238E27FC236}">
                    <a16:creationId xmlns:a16="http://schemas.microsoft.com/office/drawing/2014/main" id="{BEE00341-9105-46D9-9255-33A1B8D29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678" y="2071166"/>
                <a:ext cx="129952" cy="189096"/>
              </a:xfrm>
              <a:custGeom>
                <a:avLst/>
                <a:gdLst/>
                <a:ahLst/>
                <a:cxnLst>
                  <a:cxn ang="0">
                    <a:pos x="38" y="109"/>
                  </a:cxn>
                  <a:cxn ang="0">
                    <a:pos x="40" y="107"/>
                  </a:cxn>
                  <a:cxn ang="0">
                    <a:pos x="44" y="107"/>
                  </a:cxn>
                  <a:cxn ang="0">
                    <a:pos x="46" y="109"/>
                  </a:cxn>
                  <a:cxn ang="0">
                    <a:pos x="44" y="111"/>
                  </a:cxn>
                  <a:cxn ang="0">
                    <a:pos x="40" y="111"/>
                  </a:cxn>
                  <a:cxn ang="0">
                    <a:pos x="38" y="109"/>
                  </a:cxn>
                  <a:cxn ang="0">
                    <a:pos x="48" y="12"/>
                  </a:cxn>
                  <a:cxn ang="0">
                    <a:pos x="37" y="12"/>
                  </a:cxn>
                  <a:cxn ang="0">
                    <a:pos x="35" y="14"/>
                  </a:cxn>
                  <a:cxn ang="0">
                    <a:pos x="37" y="15"/>
                  </a:cxn>
                  <a:cxn ang="0">
                    <a:pos x="48" y="15"/>
                  </a:cxn>
                  <a:cxn ang="0">
                    <a:pos x="50" y="14"/>
                  </a:cxn>
                  <a:cxn ang="0">
                    <a:pos x="48" y="12"/>
                  </a:cxn>
                  <a:cxn ang="0">
                    <a:pos x="85" y="12"/>
                  </a:cxn>
                  <a:cxn ang="0">
                    <a:pos x="85" y="111"/>
                  </a:cxn>
                  <a:cxn ang="0">
                    <a:pos x="73" y="123"/>
                  </a:cxn>
                  <a:cxn ang="0">
                    <a:pos x="12" y="123"/>
                  </a:cxn>
                  <a:cxn ang="0">
                    <a:pos x="0" y="111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73" y="0"/>
                  </a:cxn>
                  <a:cxn ang="0">
                    <a:pos x="85" y="12"/>
                  </a:cxn>
                  <a:cxn ang="0">
                    <a:pos x="77" y="104"/>
                  </a:cxn>
                  <a:cxn ang="0">
                    <a:pos x="8" y="104"/>
                  </a:cxn>
                  <a:cxn ang="0">
                    <a:pos x="8" y="111"/>
                  </a:cxn>
                  <a:cxn ang="0">
                    <a:pos x="12" y="115"/>
                  </a:cxn>
                  <a:cxn ang="0">
                    <a:pos x="73" y="115"/>
                  </a:cxn>
                  <a:cxn ang="0">
                    <a:pos x="77" y="111"/>
                  </a:cxn>
                  <a:cxn ang="0">
                    <a:pos x="77" y="104"/>
                  </a:cxn>
                  <a:cxn ang="0">
                    <a:pos x="77" y="23"/>
                  </a:cxn>
                  <a:cxn ang="0">
                    <a:pos x="8" y="23"/>
                  </a:cxn>
                  <a:cxn ang="0">
                    <a:pos x="8" y="100"/>
                  </a:cxn>
                  <a:cxn ang="0">
                    <a:pos x="77" y="100"/>
                  </a:cxn>
                  <a:cxn ang="0">
                    <a:pos x="77" y="23"/>
                  </a:cxn>
                  <a:cxn ang="0">
                    <a:pos x="77" y="12"/>
                  </a:cxn>
                  <a:cxn ang="0">
                    <a:pos x="73" y="8"/>
                  </a:cxn>
                  <a:cxn ang="0">
                    <a:pos x="12" y="8"/>
                  </a:cxn>
                  <a:cxn ang="0">
                    <a:pos x="8" y="12"/>
                  </a:cxn>
                  <a:cxn ang="0">
                    <a:pos x="8" y="19"/>
                  </a:cxn>
                  <a:cxn ang="0">
                    <a:pos x="77" y="19"/>
                  </a:cxn>
                  <a:cxn ang="0">
                    <a:pos x="77" y="12"/>
                  </a:cxn>
                  <a:cxn ang="0">
                    <a:pos x="77" y="12"/>
                  </a:cxn>
                  <a:cxn ang="0">
                    <a:pos x="77" y="12"/>
                  </a:cxn>
                </a:cxnLst>
                <a:rect l="0" t="0" r="r" b="b"/>
                <a:pathLst>
                  <a:path w="85" h="123">
                    <a:moveTo>
                      <a:pt x="38" y="109"/>
                    </a:moveTo>
                    <a:cubicBezTo>
                      <a:pt x="38" y="108"/>
                      <a:pt x="39" y="107"/>
                      <a:pt x="40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5" y="107"/>
                      <a:pt x="46" y="108"/>
                      <a:pt x="46" y="109"/>
                    </a:cubicBezTo>
                    <a:cubicBezTo>
                      <a:pt x="46" y="110"/>
                      <a:pt x="45" y="111"/>
                      <a:pt x="44" y="111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39" y="111"/>
                      <a:pt x="38" y="110"/>
                      <a:pt x="38" y="109"/>
                    </a:cubicBezTo>
                    <a:close/>
                    <a:moveTo>
                      <a:pt x="48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5" y="14"/>
                    </a:cubicBezTo>
                    <a:cubicBezTo>
                      <a:pt x="35" y="15"/>
                      <a:pt x="36" y="15"/>
                      <a:pt x="37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9" y="15"/>
                      <a:pt x="50" y="15"/>
                      <a:pt x="50" y="14"/>
                    </a:cubicBezTo>
                    <a:cubicBezTo>
                      <a:pt x="50" y="12"/>
                      <a:pt x="49" y="12"/>
                      <a:pt x="48" y="12"/>
                    </a:cubicBezTo>
                    <a:close/>
                    <a:moveTo>
                      <a:pt x="85" y="12"/>
                    </a:moveTo>
                    <a:cubicBezTo>
                      <a:pt x="85" y="111"/>
                      <a:pt x="85" y="111"/>
                      <a:pt x="85" y="111"/>
                    </a:cubicBezTo>
                    <a:cubicBezTo>
                      <a:pt x="85" y="118"/>
                      <a:pt x="79" y="123"/>
                      <a:pt x="73" y="123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5" y="123"/>
                      <a:pt x="0" y="118"/>
                      <a:pt x="0" y="1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9" y="0"/>
                      <a:pt x="85" y="5"/>
                      <a:pt x="85" y="12"/>
                    </a:cubicBezTo>
                    <a:close/>
                    <a:moveTo>
                      <a:pt x="77" y="104"/>
                    </a:moveTo>
                    <a:cubicBezTo>
                      <a:pt x="8" y="104"/>
                      <a:pt x="8" y="104"/>
                      <a:pt x="8" y="104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3"/>
                      <a:pt x="10" y="115"/>
                      <a:pt x="12" y="115"/>
                    </a:cubicBezTo>
                    <a:cubicBezTo>
                      <a:pt x="73" y="115"/>
                      <a:pt x="73" y="115"/>
                      <a:pt x="73" y="115"/>
                    </a:cubicBezTo>
                    <a:cubicBezTo>
                      <a:pt x="75" y="115"/>
                      <a:pt x="77" y="113"/>
                      <a:pt x="77" y="111"/>
                    </a:cubicBezTo>
                    <a:lnTo>
                      <a:pt x="77" y="104"/>
                    </a:lnTo>
                    <a:close/>
                    <a:moveTo>
                      <a:pt x="77" y="23"/>
                    </a:moveTo>
                    <a:cubicBezTo>
                      <a:pt x="8" y="23"/>
                      <a:pt x="8" y="23"/>
                      <a:pt x="8" y="23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77" y="100"/>
                      <a:pt x="77" y="100"/>
                      <a:pt x="77" y="100"/>
                    </a:cubicBezTo>
                    <a:lnTo>
                      <a:pt x="77" y="23"/>
                    </a:lnTo>
                    <a:close/>
                    <a:moveTo>
                      <a:pt x="77" y="12"/>
                    </a:moveTo>
                    <a:cubicBezTo>
                      <a:pt x="77" y="9"/>
                      <a:pt x="75" y="8"/>
                      <a:pt x="73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9"/>
                      <a:pt x="8" y="12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77" y="19"/>
                      <a:pt x="77" y="19"/>
                      <a:pt x="77" y="19"/>
                    </a:cubicBezTo>
                    <a:lnTo>
                      <a:pt x="77" y="12"/>
                    </a:lnTo>
                    <a:close/>
                    <a:moveTo>
                      <a:pt x="77" y="12"/>
                    </a:moveTo>
                    <a:cubicBezTo>
                      <a:pt x="77" y="12"/>
                      <a:pt x="77" y="12"/>
                      <a:pt x="77" y="1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grpSp>
            <p:nvGrpSpPr>
              <p:cNvPr id="12" name="Group 106">
                <a:extLst>
                  <a:ext uri="{FF2B5EF4-FFF2-40B4-BE49-F238E27FC236}">
                    <a16:creationId xmlns:a16="http://schemas.microsoft.com/office/drawing/2014/main" id="{07B0329C-B7AF-4DB6-8110-0A9859C6F08F}"/>
                  </a:ext>
                </a:extLst>
              </p:cNvPr>
              <p:cNvGrpSpPr/>
              <p:nvPr/>
            </p:nvGrpSpPr>
            <p:grpSpPr>
              <a:xfrm>
                <a:off x="3601424" y="1742596"/>
                <a:ext cx="128289" cy="189105"/>
                <a:chOff x="4914900" y="1211263"/>
                <a:chExt cx="244475" cy="360363"/>
              </a:xfrm>
              <a:solidFill>
                <a:schemeClr val="bg1"/>
              </a:solidFill>
            </p:grpSpPr>
            <p:sp>
              <p:nvSpPr>
                <p:cNvPr id="34" name="Freeform: Shape 107">
                  <a:extLst>
                    <a:ext uri="{FF2B5EF4-FFF2-40B4-BE49-F238E27FC236}">
                      <a16:creationId xmlns:a16="http://schemas.microsoft.com/office/drawing/2014/main" id="{59B32C67-CD1A-406C-B101-74C4E75530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3325" y="1314451"/>
                  <a:ext cx="23813" cy="20638"/>
                </a:xfrm>
                <a:custGeom>
                  <a:avLst/>
                  <a:gdLst/>
                  <a:ahLst/>
                  <a:cxnLst>
                    <a:cxn ang="0">
                      <a:pos x="8" y="3"/>
                    </a:cxn>
                    <a:cxn ang="0">
                      <a:pos x="4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8" y="3"/>
                    </a:cxn>
                    <a:cxn ang="0">
                      <a:pos x="8" y="3"/>
                    </a:cxn>
                    <a:cxn ang="0">
                      <a:pos x="8" y="3"/>
                    </a:cxn>
                  </a:cxnLst>
                  <a:rect l="0" t="0" r="r" b="b"/>
                  <a:pathLst>
                    <a:path w="8" h="7">
                      <a:moveTo>
                        <a:pt x="8" y="3"/>
                      </a:moveTo>
                      <a:cubicBezTo>
                        <a:pt x="8" y="6"/>
                        <a:pt x="6" y="7"/>
                        <a:pt x="4" y="7"/>
                      </a:cubicBezTo>
                      <a:cubicBezTo>
                        <a:pt x="2" y="7"/>
                        <a:pt x="0" y="6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8" y="1"/>
                        <a:pt x="8" y="3"/>
                      </a:cubicBezTo>
                      <a:close/>
                      <a:moveTo>
                        <a:pt x="8" y="3"/>
                      </a:moveTo>
                      <a:cubicBezTo>
                        <a:pt x="8" y="3"/>
                        <a:pt x="8" y="3"/>
                        <a:pt x="8" y="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35" name="Freeform: Shape 108">
                  <a:extLst>
                    <a:ext uri="{FF2B5EF4-FFF2-40B4-BE49-F238E27FC236}">
                      <a16:creationId xmlns:a16="http://schemas.microsoft.com/office/drawing/2014/main" id="{7356A662-432C-4BB6-A6D1-8A6DB96CD2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3325" y="1449388"/>
                  <a:ext cx="23813" cy="20638"/>
                </a:xfrm>
                <a:custGeom>
                  <a:avLst/>
                  <a:gdLst/>
                  <a:ahLst/>
                  <a:cxnLst>
                    <a:cxn ang="0">
                      <a:pos x="8" y="4"/>
                    </a:cxn>
                    <a:cxn ang="0">
                      <a:pos x="4" y="7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8" y="4"/>
                    </a:cxn>
                  </a:cxnLst>
                  <a:rect l="0" t="0" r="r" b="b"/>
                  <a:pathLst>
                    <a:path w="8" h="7">
                      <a:moveTo>
                        <a:pt x="8" y="4"/>
                      </a:moveTo>
                      <a:cubicBezTo>
                        <a:pt x="8" y="6"/>
                        <a:pt x="6" y="7"/>
                        <a:pt x="4" y="7"/>
                      </a:cubicBezTo>
                      <a:cubicBezTo>
                        <a:pt x="2" y="7"/>
                        <a:pt x="0" y="6"/>
                        <a:pt x="0" y="4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8" y="1"/>
                        <a:pt x="8" y="4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4"/>
                        <a:pt x="8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36" name="Freeform: Shape 109">
                  <a:extLst>
                    <a:ext uri="{FF2B5EF4-FFF2-40B4-BE49-F238E27FC236}">
                      <a16:creationId xmlns:a16="http://schemas.microsoft.com/office/drawing/2014/main" id="{5075D441-B41A-4B5D-93BD-15E1AA79F5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6650" y="1381126"/>
                  <a:ext cx="23813" cy="20638"/>
                </a:xfrm>
                <a:custGeom>
                  <a:avLst/>
                  <a:gdLst/>
                  <a:ahLst/>
                  <a:cxnLst>
                    <a:cxn ang="0">
                      <a:pos x="8" y="3"/>
                    </a:cxn>
                    <a:cxn ang="0">
                      <a:pos x="4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8" y="3"/>
                    </a:cxn>
                    <a:cxn ang="0">
                      <a:pos x="8" y="3"/>
                    </a:cxn>
                    <a:cxn ang="0">
                      <a:pos x="8" y="3"/>
                    </a:cxn>
                  </a:cxnLst>
                  <a:rect l="0" t="0" r="r" b="b"/>
                  <a:pathLst>
                    <a:path w="8" h="7">
                      <a:moveTo>
                        <a:pt x="8" y="3"/>
                      </a:moveTo>
                      <a:cubicBezTo>
                        <a:pt x="8" y="6"/>
                        <a:pt x="6" y="7"/>
                        <a:pt x="4" y="7"/>
                      </a:cubicBezTo>
                      <a:cubicBezTo>
                        <a:pt x="2" y="7"/>
                        <a:pt x="0" y="6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8" y="1"/>
                        <a:pt x="8" y="3"/>
                      </a:cubicBezTo>
                      <a:close/>
                      <a:moveTo>
                        <a:pt x="8" y="3"/>
                      </a:moveTo>
                      <a:cubicBezTo>
                        <a:pt x="8" y="3"/>
                        <a:pt x="8" y="3"/>
                        <a:pt x="8" y="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37" name="Freeform: Shape 110">
                  <a:extLst>
                    <a:ext uri="{FF2B5EF4-FFF2-40B4-BE49-F238E27FC236}">
                      <a16:creationId xmlns:a16="http://schemas.microsoft.com/office/drawing/2014/main" id="{DB0D3402-B30B-4008-8E4D-4BFD3B630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1588" y="1381126"/>
                  <a:ext cx="22225" cy="20638"/>
                </a:xfrm>
                <a:custGeom>
                  <a:avLst/>
                  <a:gdLst/>
                  <a:ahLst/>
                  <a:cxnLst>
                    <a:cxn ang="0">
                      <a:pos x="8" y="3"/>
                    </a:cxn>
                    <a:cxn ang="0">
                      <a:pos x="4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8" y="3"/>
                    </a:cxn>
                    <a:cxn ang="0">
                      <a:pos x="8" y="3"/>
                    </a:cxn>
                    <a:cxn ang="0">
                      <a:pos x="8" y="3"/>
                    </a:cxn>
                  </a:cxnLst>
                  <a:rect l="0" t="0" r="r" b="b"/>
                  <a:pathLst>
                    <a:path w="8" h="7">
                      <a:moveTo>
                        <a:pt x="8" y="3"/>
                      </a:moveTo>
                      <a:cubicBezTo>
                        <a:pt x="8" y="6"/>
                        <a:pt x="6" y="7"/>
                        <a:pt x="4" y="7"/>
                      </a:cubicBezTo>
                      <a:cubicBezTo>
                        <a:pt x="2" y="7"/>
                        <a:pt x="0" y="6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8" y="1"/>
                        <a:pt x="8" y="3"/>
                      </a:cubicBezTo>
                      <a:close/>
                      <a:moveTo>
                        <a:pt x="8" y="3"/>
                      </a:moveTo>
                      <a:cubicBezTo>
                        <a:pt x="8" y="3"/>
                        <a:pt x="8" y="3"/>
                        <a:pt x="8" y="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38" name="Freeform: Shape 111">
                  <a:extLst>
                    <a:ext uri="{FF2B5EF4-FFF2-40B4-BE49-F238E27FC236}">
                      <a16:creationId xmlns:a16="http://schemas.microsoft.com/office/drawing/2014/main" id="{40517F53-1EEF-4502-9333-4EA22CE863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7288" y="1428751"/>
                  <a:ext cx="20638" cy="22225"/>
                </a:xfrm>
                <a:custGeom>
                  <a:avLst/>
                  <a:gdLst/>
                  <a:ahLst/>
                  <a:cxnLst>
                    <a:cxn ang="0">
                      <a:pos x="7" y="4"/>
                    </a:cxn>
                    <a:cxn ang="0">
                      <a:pos x="4" y="8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7" y="4"/>
                    </a:cxn>
                    <a:cxn ang="0">
                      <a:pos x="7" y="4"/>
                    </a:cxn>
                    <a:cxn ang="0">
                      <a:pos x="7" y="4"/>
                    </a:cxn>
                  </a:cxnLst>
                  <a:rect l="0" t="0" r="r" b="b"/>
                  <a:pathLst>
                    <a:path w="7" h="8">
                      <a:moveTo>
                        <a:pt x="7" y="4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7" y="2"/>
                        <a:pt x="7" y="4"/>
                      </a:cubicBezTo>
                      <a:close/>
                      <a:moveTo>
                        <a:pt x="7" y="4"/>
                      </a:moveTo>
                      <a:cubicBezTo>
                        <a:pt x="7" y="4"/>
                        <a:pt x="7" y="4"/>
                        <a:pt x="7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39" name="Freeform: Shape 112">
                  <a:extLst>
                    <a:ext uri="{FF2B5EF4-FFF2-40B4-BE49-F238E27FC236}">
                      <a16:creationId xmlns:a16="http://schemas.microsoft.com/office/drawing/2014/main" id="{A79066F2-0183-421B-B7C3-1397DB3D1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7288" y="1331913"/>
                  <a:ext cx="20638" cy="23813"/>
                </a:xfrm>
                <a:custGeom>
                  <a:avLst/>
                  <a:gdLst/>
                  <a:ahLst/>
                  <a:cxnLst>
                    <a:cxn ang="0">
                      <a:pos x="7" y="4"/>
                    </a:cxn>
                    <a:cxn ang="0">
                      <a:pos x="4" y="8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7" y="4"/>
                    </a:cxn>
                    <a:cxn ang="0">
                      <a:pos x="7" y="4"/>
                    </a:cxn>
                    <a:cxn ang="0">
                      <a:pos x="7" y="4"/>
                    </a:cxn>
                  </a:cxnLst>
                  <a:rect l="0" t="0" r="r" b="b"/>
                  <a:pathLst>
                    <a:path w="7" h="8">
                      <a:moveTo>
                        <a:pt x="7" y="4"/>
                      </a:move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7" y="2"/>
                        <a:pt x="7" y="4"/>
                      </a:cubicBezTo>
                      <a:close/>
                      <a:moveTo>
                        <a:pt x="7" y="4"/>
                      </a:moveTo>
                      <a:cubicBezTo>
                        <a:pt x="7" y="4"/>
                        <a:pt x="7" y="4"/>
                        <a:pt x="7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40" name="Freeform: Shape 113">
                  <a:extLst>
                    <a:ext uri="{FF2B5EF4-FFF2-40B4-BE49-F238E27FC236}">
                      <a16:creationId xmlns:a16="http://schemas.microsoft.com/office/drawing/2014/main" id="{FDDD874D-D76B-4152-B183-590B045849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0950" y="1428751"/>
                  <a:ext cx="22225" cy="22225"/>
                </a:xfrm>
                <a:custGeom>
                  <a:avLst/>
                  <a:gdLst/>
                  <a:ahLst/>
                  <a:cxnLst>
                    <a:cxn ang="0">
                      <a:pos x="8" y="4"/>
                    </a:cxn>
                    <a:cxn ang="0">
                      <a:pos x="4" y="8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8" y="4"/>
                    </a:cxn>
                    <a:cxn ang="0">
                      <a:pos x="8" y="4"/>
                    </a:cxn>
                    <a:cxn ang="0">
                      <a:pos x="8" y="4"/>
                    </a:cxn>
                  </a:cxnLst>
                  <a:rect l="0" t="0" r="r" b="b"/>
                  <a:pathLst>
                    <a:path w="8" h="8">
                      <a:moveTo>
                        <a:pt x="8" y="4"/>
                      </a:moveTo>
                      <a:cubicBezTo>
                        <a:pt x="8" y="6"/>
                        <a:pt x="6" y="8"/>
                        <a:pt x="4" y="8"/>
                      </a:cubicBezTo>
                      <a:cubicBezTo>
                        <a:pt x="2" y="8"/>
                        <a:pt x="0" y="6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4"/>
                      </a:cubicBezTo>
                      <a:close/>
                      <a:moveTo>
                        <a:pt x="8" y="4"/>
                      </a:moveTo>
                      <a:cubicBezTo>
                        <a:pt x="8" y="4"/>
                        <a:pt x="8" y="4"/>
                        <a:pt x="8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41" name="Freeform: Shape 114">
                  <a:extLst>
                    <a:ext uri="{FF2B5EF4-FFF2-40B4-BE49-F238E27FC236}">
                      <a16:creationId xmlns:a16="http://schemas.microsoft.com/office/drawing/2014/main" id="{441F41EC-2847-4781-A82A-98BF409CB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4900" y="1211263"/>
                  <a:ext cx="244475" cy="360363"/>
                </a:xfrm>
                <a:custGeom>
                  <a:avLst/>
                  <a:gdLst/>
                  <a:ahLst/>
                  <a:cxnLst>
                    <a:cxn ang="0">
                      <a:pos x="76" y="54"/>
                    </a:cxn>
                    <a:cxn ang="0">
                      <a:pos x="76" y="54"/>
                    </a:cxn>
                    <a:cxn ang="0">
                      <a:pos x="67" y="36"/>
                    </a:cxn>
                    <a:cxn ang="0">
                      <a:pos x="61" y="6"/>
                    </a:cxn>
                    <a:cxn ang="0">
                      <a:pos x="54" y="0"/>
                    </a:cxn>
                    <a:cxn ang="0">
                      <a:pos x="23" y="0"/>
                    </a:cxn>
                    <a:cxn ang="0">
                      <a:pos x="15" y="6"/>
                    </a:cxn>
                    <a:cxn ang="0">
                      <a:pos x="10" y="35"/>
                    </a:cxn>
                    <a:cxn ang="0">
                      <a:pos x="0" y="61"/>
                    </a:cxn>
                    <a:cxn ang="0">
                      <a:pos x="10" y="87"/>
                    </a:cxn>
                    <a:cxn ang="0">
                      <a:pos x="15" y="117"/>
                    </a:cxn>
                    <a:cxn ang="0">
                      <a:pos x="23" y="123"/>
                    </a:cxn>
                    <a:cxn ang="0">
                      <a:pos x="53" y="123"/>
                    </a:cxn>
                    <a:cxn ang="0">
                      <a:pos x="61" y="117"/>
                    </a:cxn>
                    <a:cxn ang="0">
                      <a:pos x="66" y="87"/>
                    </a:cxn>
                    <a:cxn ang="0">
                      <a:pos x="76" y="69"/>
                    </a:cxn>
                    <a:cxn ang="0">
                      <a:pos x="76" y="69"/>
                    </a:cxn>
                    <a:cxn ang="0">
                      <a:pos x="84" y="61"/>
                    </a:cxn>
                    <a:cxn ang="0">
                      <a:pos x="76" y="54"/>
                    </a:cxn>
                    <a:cxn ang="0">
                      <a:pos x="23" y="8"/>
                    </a:cxn>
                    <a:cxn ang="0">
                      <a:pos x="54" y="8"/>
                    </a:cxn>
                    <a:cxn ang="0">
                      <a:pos x="58" y="28"/>
                    </a:cxn>
                    <a:cxn ang="0">
                      <a:pos x="38" y="23"/>
                    </a:cxn>
                    <a:cxn ang="0">
                      <a:pos x="19" y="28"/>
                    </a:cxn>
                    <a:cxn ang="0">
                      <a:pos x="23" y="8"/>
                    </a:cxn>
                    <a:cxn ang="0">
                      <a:pos x="53" y="115"/>
                    </a:cxn>
                    <a:cxn ang="0">
                      <a:pos x="23" y="115"/>
                    </a:cxn>
                    <a:cxn ang="0">
                      <a:pos x="19" y="95"/>
                    </a:cxn>
                    <a:cxn ang="0">
                      <a:pos x="38" y="100"/>
                    </a:cxn>
                    <a:cxn ang="0">
                      <a:pos x="57" y="95"/>
                    </a:cxn>
                    <a:cxn ang="0">
                      <a:pos x="53" y="115"/>
                    </a:cxn>
                    <a:cxn ang="0">
                      <a:pos x="38" y="92"/>
                    </a:cxn>
                    <a:cxn ang="0">
                      <a:pos x="7" y="61"/>
                    </a:cxn>
                    <a:cxn ang="0">
                      <a:pos x="38" y="31"/>
                    </a:cxn>
                    <a:cxn ang="0">
                      <a:pos x="69" y="61"/>
                    </a:cxn>
                    <a:cxn ang="0">
                      <a:pos x="38" y="92"/>
                    </a:cxn>
                    <a:cxn ang="0">
                      <a:pos x="38" y="92"/>
                    </a:cxn>
                    <a:cxn ang="0">
                      <a:pos x="38" y="92"/>
                    </a:cxn>
                  </a:cxnLst>
                  <a:rect l="0" t="0" r="r" b="b"/>
                  <a:pathLst>
                    <a:path w="84" h="123">
                      <a:moveTo>
                        <a:pt x="76" y="54"/>
                      </a:moveTo>
                      <a:cubicBezTo>
                        <a:pt x="76" y="54"/>
                        <a:pt x="76" y="54"/>
                        <a:pt x="76" y="54"/>
                      </a:cubicBezTo>
                      <a:cubicBezTo>
                        <a:pt x="74" y="47"/>
                        <a:pt x="71" y="41"/>
                        <a:pt x="67" y="36"/>
                      </a:cubicBezTo>
                      <a:cubicBezTo>
                        <a:pt x="61" y="6"/>
                        <a:pt x="61" y="6"/>
                        <a:pt x="61" y="6"/>
                      </a:cubicBezTo>
                      <a:cubicBezTo>
                        <a:pt x="61" y="3"/>
                        <a:pt x="57" y="0"/>
                        <a:pt x="54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9" y="0"/>
                        <a:pt x="16" y="3"/>
                        <a:pt x="15" y="6"/>
                      </a:cubicBezTo>
                      <a:cubicBezTo>
                        <a:pt x="10" y="35"/>
                        <a:pt x="10" y="35"/>
                        <a:pt x="10" y="35"/>
                      </a:cubicBezTo>
                      <a:cubicBezTo>
                        <a:pt x="4" y="42"/>
                        <a:pt x="0" y="51"/>
                        <a:pt x="0" y="61"/>
                      </a:cubicBezTo>
                      <a:cubicBezTo>
                        <a:pt x="0" y="71"/>
                        <a:pt x="3" y="80"/>
                        <a:pt x="10" y="87"/>
                      </a:cubicBezTo>
                      <a:cubicBezTo>
                        <a:pt x="15" y="117"/>
                        <a:pt x="15" y="117"/>
                        <a:pt x="15" y="117"/>
                      </a:cubicBezTo>
                      <a:cubicBezTo>
                        <a:pt x="16" y="120"/>
                        <a:pt x="19" y="123"/>
                        <a:pt x="23" y="123"/>
                      </a:cubicBezTo>
                      <a:cubicBezTo>
                        <a:pt x="53" y="123"/>
                        <a:pt x="53" y="123"/>
                        <a:pt x="53" y="123"/>
                      </a:cubicBezTo>
                      <a:cubicBezTo>
                        <a:pt x="57" y="123"/>
                        <a:pt x="60" y="120"/>
                        <a:pt x="61" y="117"/>
                      </a:cubicBezTo>
                      <a:cubicBezTo>
                        <a:pt x="66" y="87"/>
                        <a:pt x="66" y="87"/>
                        <a:pt x="66" y="87"/>
                      </a:cubicBezTo>
                      <a:cubicBezTo>
                        <a:pt x="71" y="82"/>
                        <a:pt x="74" y="76"/>
                        <a:pt x="76" y="69"/>
                      </a:cubicBezTo>
                      <a:cubicBezTo>
                        <a:pt x="76" y="69"/>
                        <a:pt x="76" y="69"/>
                        <a:pt x="76" y="69"/>
                      </a:cubicBezTo>
                      <a:cubicBezTo>
                        <a:pt x="81" y="69"/>
                        <a:pt x="84" y="66"/>
                        <a:pt x="84" y="61"/>
                      </a:cubicBezTo>
                      <a:cubicBezTo>
                        <a:pt x="84" y="57"/>
                        <a:pt x="81" y="54"/>
                        <a:pt x="76" y="54"/>
                      </a:cubicBezTo>
                      <a:close/>
                      <a:moveTo>
                        <a:pt x="23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8" y="28"/>
                        <a:pt x="58" y="28"/>
                        <a:pt x="58" y="28"/>
                      </a:cubicBezTo>
                      <a:cubicBezTo>
                        <a:pt x="52" y="25"/>
                        <a:pt x="45" y="23"/>
                        <a:pt x="38" y="23"/>
                      </a:cubicBezTo>
                      <a:cubicBezTo>
                        <a:pt x="31" y="23"/>
                        <a:pt x="25" y="25"/>
                        <a:pt x="19" y="28"/>
                      </a:cubicBezTo>
                      <a:lnTo>
                        <a:pt x="23" y="8"/>
                      </a:lnTo>
                      <a:close/>
                      <a:moveTo>
                        <a:pt x="53" y="115"/>
                      </a:moveTo>
                      <a:cubicBezTo>
                        <a:pt x="23" y="115"/>
                        <a:pt x="23" y="115"/>
                        <a:pt x="23" y="115"/>
                      </a:cubicBezTo>
                      <a:cubicBezTo>
                        <a:pt x="19" y="95"/>
                        <a:pt x="19" y="95"/>
                        <a:pt x="19" y="95"/>
                      </a:cubicBezTo>
                      <a:cubicBezTo>
                        <a:pt x="24" y="98"/>
                        <a:pt x="31" y="100"/>
                        <a:pt x="38" y="100"/>
                      </a:cubicBezTo>
                      <a:cubicBezTo>
                        <a:pt x="45" y="100"/>
                        <a:pt x="51" y="98"/>
                        <a:pt x="57" y="95"/>
                      </a:cubicBezTo>
                      <a:lnTo>
                        <a:pt x="53" y="115"/>
                      </a:lnTo>
                      <a:close/>
                      <a:moveTo>
                        <a:pt x="38" y="92"/>
                      </a:moveTo>
                      <a:cubicBezTo>
                        <a:pt x="21" y="92"/>
                        <a:pt x="7" y="78"/>
                        <a:pt x="7" y="61"/>
                      </a:cubicBezTo>
                      <a:cubicBezTo>
                        <a:pt x="7" y="45"/>
                        <a:pt x="21" y="31"/>
                        <a:pt x="38" y="31"/>
                      </a:cubicBezTo>
                      <a:cubicBezTo>
                        <a:pt x="55" y="31"/>
                        <a:pt x="69" y="45"/>
                        <a:pt x="69" y="61"/>
                      </a:cubicBezTo>
                      <a:cubicBezTo>
                        <a:pt x="69" y="78"/>
                        <a:pt x="55" y="92"/>
                        <a:pt x="38" y="92"/>
                      </a:cubicBezTo>
                      <a:close/>
                      <a:moveTo>
                        <a:pt x="38" y="92"/>
                      </a:moveTo>
                      <a:cubicBezTo>
                        <a:pt x="38" y="92"/>
                        <a:pt x="38" y="92"/>
                        <a:pt x="38" y="92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42" name="Freeform: Shape 115">
                  <a:extLst>
                    <a:ext uri="{FF2B5EF4-FFF2-40B4-BE49-F238E27FC236}">
                      <a16:creationId xmlns:a16="http://schemas.microsoft.com/office/drawing/2014/main" id="{4034157B-F5A0-4718-9B17-B01FB7601A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3325" y="1335088"/>
                  <a:ext cx="68263" cy="66675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21" y="0"/>
                    </a:cxn>
                    <a:cxn ang="0">
                      <a:pos x="1" y="17"/>
                    </a:cxn>
                    <a:cxn ang="0">
                      <a:pos x="0" y="20"/>
                    </a:cxn>
                    <a:cxn ang="0">
                      <a:pos x="1" y="22"/>
                    </a:cxn>
                    <a:cxn ang="0">
                      <a:pos x="4" y="23"/>
                    </a:cxn>
                    <a:cxn ang="0">
                      <a:pos x="7" y="22"/>
                    </a:cxn>
                    <a:cxn ang="0">
                      <a:pos x="14" y="14"/>
                    </a:cxn>
                    <a:cxn ang="0">
                      <a:pos x="23" y="2"/>
                    </a:cxn>
                    <a:cxn ang="0">
                      <a:pos x="23" y="0"/>
                    </a:cxn>
                    <a:cxn ang="0">
                      <a:pos x="23" y="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23">
                      <a:moveTo>
                        <a:pt x="23" y="0"/>
                      </a:moveTo>
                      <a:cubicBezTo>
                        <a:pt x="22" y="0"/>
                        <a:pt x="22" y="0"/>
                        <a:pt x="21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8"/>
                        <a:pt x="0" y="18"/>
                        <a:pt x="0" y="20"/>
                      </a:cubicBezTo>
                      <a:cubicBezTo>
                        <a:pt x="0" y="21"/>
                        <a:pt x="0" y="21"/>
                        <a:pt x="1" y="22"/>
                      </a:cubicBezTo>
                      <a:cubicBezTo>
                        <a:pt x="2" y="23"/>
                        <a:pt x="3" y="23"/>
                        <a:pt x="4" y="23"/>
                      </a:cubicBezTo>
                      <a:cubicBezTo>
                        <a:pt x="5" y="23"/>
                        <a:pt x="6" y="23"/>
                        <a:pt x="7" y="22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1"/>
                        <a:pt x="23" y="0"/>
                      </a:cubicBezTo>
                      <a:close/>
                      <a:moveTo>
                        <a:pt x="23" y="0"/>
                      </a:moveTo>
                      <a:cubicBezTo>
                        <a:pt x="23" y="0"/>
                        <a:pt x="23" y="0"/>
                        <a:pt x="2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13" name="Freeform: Shape 116">
                <a:extLst>
                  <a:ext uri="{FF2B5EF4-FFF2-40B4-BE49-F238E27FC236}">
                    <a16:creationId xmlns:a16="http://schemas.microsoft.com/office/drawing/2014/main" id="{540A05D2-64EB-46EE-8A6A-1929F6BD2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6815" y="1685256"/>
                <a:ext cx="189096" cy="137450"/>
              </a:xfrm>
              <a:custGeom>
                <a:avLst/>
                <a:gdLst/>
                <a:ahLst/>
                <a:cxnLst>
                  <a:cxn ang="0">
                    <a:pos x="100" y="32"/>
                  </a:cxn>
                  <a:cxn ang="0">
                    <a:pos x="65" y="0"/>
                  </a:cxn>
                  <a:cxn ang="0">
                    <a:pos x="34" y="20"/>
                  </a:cxn>
                  <a:cxn ang="0">
                    <a:pos x="29" y="20"/>
                  </a:cxn>
                  <a:cxn ang="0">
                    <a:pos x="12" y="37"/>
                  </a:cxn>
                  <a:cxn ang="0">
                    <a:pos x="13" y="42"/>
                  </a:cxn>
                  <a:cxn ang="0">
                    <a:pos x="0" y="64"/>
                  </a:cxn>
                  <a:cxn ang="0">
                    <a:pos x="25" y="89"/>
                  </a:cxn>
                  <a:cxn ang="0">
                    <a:pos x="94" y="89"/>
                  </a:cxn>
                  <a:cxn ang="0">
                    <a:pos x="123" y="60"/>
                  </a:cxn>
                  <a:cxn ang="0">
                    <a:pos x="100" y="32"/>
                  </a:cxn>
                  <a:cxn ang="0">
                    <a:pos x="94" y="81"/>
                  </a:cxn>
                  <a:cxn ang="0">
                    <a:pos x="94" y="81"/>
                  </a:cxn>
                  <a:cxn ang="0">
                    <a:pos x="25" y="81"/>
                  </a:cxn>
                  <a:cxn ang="0">
                    <a:pos x="8" y="64"/>
                  </a:cxn>
                  <a:cxn ang="0">
                    <a:pos x="16" y="49"/>
                  </a:cxn>
                  <a:cxn ang="0">
                    <a:pos x="20" y="40"/>
                  </a:cxn>
                  <a:cxn ang="0">
                    <a:pos x="19" y="37"/>
                  </a:cxn>
                  <a:cxn ang="0">
                    <a:pos x="29" y="27"/>
                  </a:cxn>
                  <a:cxn ang="0">
                    <a:pos x="34" y="28"/>
                  </a:cxn>
                  <a:cxn ang="0">
                    <a:pos x="41" y="24"/>
                  </a:cxn>
                  <a:cxn ang="0">
                    <a:pos x="65" y="8"/>
                  </a:cxn>
                  <a:cxn ang="0">
                    <a:pos x="92" y="32"/>
                  </a:cxn>
                  <a:cxn ang="0">
                    <a:pos x="98" y="39"/>
                  </a:cxn>
                  <a:cxn ang="0">
                    <a:pos x="115" y="60"/>
                  </a:cxn>
                  <a:cxn ang="0">
                    <a:pos x="94" y="81"/>
                  </a:cxn>
                  <a:cxn ang="0">
                    <a:pos x="94" y="81"/>
                  </a:cxn>
                  <a:cxn ang="0">
                    <a:pos x="94" y="81"/>
                  </a:cxn>
                </a:cxnLst>
                <a:rect l="0" t="0" r="r" b="b"/>
                <a:pathLst>
                  <a:path w="123" h="89">
                    <a:moveTo>
                      <a:pt x="100" y="32"/>
                    </a:moveTo>
                    <a:cubicBezTo>
                      <a:pt x="98" y="14"/>
                      <a:pt x="83" y="0"/>
                      <a:pt x="65" y="0"/>
                    </a:cubicBezTo>
                    <a:cubicBezTo>
                      <a:pt x="51" y="0"/>
                      <a:pt x="40" y="9"/>
                      <a:pt x="34" y="20"/>
                    </a:cubicBezTo>
                    <a:cubicBezTo>
                      <a:pt x="32" y="20"/>
                      <a:pt x="31" y="20"/>
                      <a:pt x="29" y="20"/>
                    </a:cubicBezTo>
                    <a:cubicBezTo>
                      <a:pt x="19" y="20"/>
                      <a:pt x="12" y="27"/>
                      <a:pt x="12" y="37"/>
                    </a:cubicBezTo>
                    <a:cubicBezTo>
                      <a:pt x="12" y="39"/>
                      <a:pt x="12" y="40"/>
                      <a:pt x="13" y="42"/>
                    </a:cubicBezTo>
                    <a:cubicBezTo>
                      <a:pt x="5" y="47"/>
                      <a:pt x="0" y="54"/>
                      <a:pt x="0" y="64"/>
                    </a:cubicBezTo>
                    <a:cubicBezTo>
                      <a:pt x="0" y="77"/>
                      <a:pt x="11" y="89"/>
                      <a:pt x="25" y="89"/>
                    </a:cubicBezTo>
                    <a:cubicBezTo>
                      <a:pt x="94" y="89"/>
                      <a:pt x="94" y="89"/>
                      <a:pt x="94" y="89"/>
                    </a:cubicBezTo>
                    <a:cubicBezTo>
                      <a:pt x="110" y="89"/>
                      <a:pt x="123" y="76"/>
                      <a:pt x="123" y="60"/>
                    </a:cubicBezTo>
                    <a:cubicBezTo>
                      <a:pt x="123" y="46"/>
                      <a:pt x="113" y="34"/>
                      <a:pt x="100" y="32"/>
                    </a:cubicBezTo>
                    <a:close/>
                    <a:moveTo>
                      <a:pt x="94" y="81"/>
                    </a:moveTo>
                    <a:cubicBezTo>
                      <a:pt x="94" y="81"/>
                      <a:pt x="94" y="81"/>
                      <a:pt x="94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16" y="81"/>
                      <a:pt x="8" y="73"/>
                      <a:pt x="8" y="64"/>
                    </a:cubicBezTo>
                    <a:cubicBezTo>
                      <a:pt x="8" y="58"/>
                      <a:pt x="11" y="52"/>
                      <a:pt x="16" y="49"/>
                    </a:cubicBezTo>
                    <a:cubicBezTo>
                      <a:pt x="22" y="46"/>
                      <a:pt x="22" y="45"/>
                      <a:pt x="20" y="40"/>
                    </a:cubicBezTo>
                    <a:cubicBezTo>
                      <a:pt x="20" y="39"/>
                      <a:pt x="19" y="38"/>
                      <a:pt x="19" y="37"/>
                    </a:cubicBezTo>
                    <a:cubicBezTo>
                      <a:pt x="19" y="32"/>
                      <a:pt x="24" y="27"/>
                      <a:pt x="29" y="27"/>
                    </a:cubicBezTo>
                    <a:cubicBezTo>
                      <a:pt x="29" y="27"/>
                      <a:pt x="31" y="27"/>
                      <a:pt x="34" y="28"/>
                    </a:cubicBezTo>
                    <a:cubicBezTo>
                      <a:pt x="39" y="30"/>
                      <a:pt x="39" y="28"/>
                      <a:pt x="41" y="24"/>
                    </a:cubicBezTo>
                    <a:cubicBezTo>
                      <a:pt x="46" y="14"/>
                      <a:pt x="55" y="8"/>
                      <a:pt x="65" y="8"/>
                    </a:cubicBezTo>
                    <a:cubicBezTo>
                      <a:pt x="79" y="8"/>
                      <a:pt x="91" y="18"/>
                      <a:pt x="92" y="32"/>
                    </a:cubicBezTo>
                    <a:cubicBezTo>
                      <a:pt x="92" y="38"/>
                      <a:pt x="92" y="38"/>
                      <a:pt x="98" y="39"/>
                    </a:cubicBezTo>
                    <a:cubicBezTo>
                      <a:pt x="108" y="41"/>
                      <a:pt x="115" y="50"/>
                      <a:pt x="115" y="60"/>
                    </a:cubicBezTo>
                    <a:cubicBezTo>
                      <a:pt x="115" y="71"/>
                      <a:pt x="106" y="81"/>
                      <a:pt x="94" y="81"/>
                    </a:cubicBezTo>
                    <a:close/>
                    <a:moveTo>
                      <a:pt x="94" y="81"/>
                    </a:moveTo>
                    <a:cubicBezTo>
                      <a:pt x="94" y="81"/>
                      <a:pt x="94" y="81"/>
                      <a:pt x="94" y="8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4" name="Freeform: Shape 117">
                <a:extLst>
                  <a:ext uri="{FF2B5EF4-FFF2-40B4-BE49-F238E27FC236}">
                    <a16:creationId xmlns:a16="http://schemas.microsoft.com/office/drawing/2014/main" id="{89656DAE-F6A9-4F2F-AC90-026FF2D2A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634" y="1957897"/>
                <a:ext cx="189096" cy="164106"/>
              </a:xfrm>
              <a:custGeom>
                <a:avLst/>
                <a:gdLst/>
                <a:ahLst/>
                <a:cxnLst>
                  <a:cxn ang="0">
                    <a:pos x="123" y="100"/>
                  </a:cxn>
                  <a:cxn ang="0">
                    <a:pos x="115" y="107"/>
                  </a:cxn>
                  <a:cxn ang="0">
                    <a:pos x="107" y="100"/>
                  </a:cxn>
                  <a:cxn ang="0">
                    <a:pos x="115" y="84"/>
                  </a:cxn>
                  <a:cxn ang="0">
                    <a:pos x="123" y="100"/>
                  </a:cxn>
                  <a:cxn ang="0">
                    <a:pos x="111" y="42"/>
                  </a:cxn>
                  <a:cxn ang="0">
                    <a:pos x="111" y="77"/>
                  </a:cxn>
                  <a:cxn ang="0">
                    <a:pos x="115" y="80"/>
                  </a:cxn>
                  <a:cxn ang="0">
                    <a:pos x="119" y="77"/>
                  </a:cxn>
                  <a:cxn ang="0">
                    <a:pos x="119" y="42"/>
                  </a:cxn>
                  <a:cxn ang="0">
                    <a:pos x="115" y="38"/>
                  </a:cxn>
                  <a:cxn ang="0">
                    <a:pos x="111" y="42"/>
                  </a:cxn>
                  <a:cxn ang="0">
                    <a:pos x="114" y="34"/>
                  </a:cxn>
                  <a:cxn ang="0">
                    <a:pos x="104" y="36"/>
                  </a:cxn>
                  <a:cxn ang="0">
                    <a:pos x="104" y="69"/>
                  </a:cxn>
                  <a:cxn ang="0">
                    <a:pos x="61" y="88"/>
                  </a:cxn>
                  <a:cxn ang="0">
                    <a:pos x="19" y="69"/>
                  </a:cxn>
                  <a:cxn ang="0">
                    <a:pos x="19" y="36"/>
                  </a:cxn>
                  <a:cxn ang="0">
                    <a:pos x="9" y="34"/>
                  </a:cxn>
                  <a:cxn ang="0">
                    <a:pos x="0" y="23"/>
                  </a:cxn>
                  <a:cxn ang="0">
                    <a:pos x="9" y="12"/>
                  </a:cxn>
                  <a:cxn ang="0">
                    <a:pos x="59" y="0"/>
                  </a:cxn>
                  <a:cxn ang="0">
                    <a:pos x="61" y="0"/>
                  </a:cxn>
                  <a:cxn ang="0">
                    <a:pos x="64" y="0"/>
                  </a:cxn>
                  <a:cxn ang="0">
                    <a:pos x="114" y="12"/>
                  </a:cxn>
                  <a:cxn ang="0">
                    <a:pos x="123" y="23"/>
                  </a:cxn>
                  <a:cxn ang="0">
                    <a:pos x="114" y="34"/>
                  </a:cxn>
                  <a:cxn ang="0">
                    <a:pos x="96" y="38"/>
                  </a:cxn>
                  <a:cxn ang="0">
                    <a:pos x="64" y="46"/>
                  </a:cxn>
                  <a:cxn ang="0">
                    <a:pos x="61" y="46"/>
                  </a:cxn>
                  <a:cxn ang="0">
                    <a:pos x="59" y="46"/>
                  </a:cxn>
                  <a:cxn ang="0">
                    <a:pos x="27" y="38"/>
                  </a:cxn>
                  <a:cxn ang="0">
                    <a:pos x="27" y="69"/>
                  </a:cxn>
                  <a:cxn ang="0">
                    <a:pos x="61" y="80"/>
                  </a:cxn>
                  <a:cxn ang="0">
                    <a:pos x="96" y="69"/>
                  </a:cxn>
                  <a:cxn ang="0">
                    <a:pos x="96" y="38"/>
                  </a:cxn>
                  <a:cxn ang="0">
                    <a:pos x="112" y="27"/>
                  </a:cxn>
                  <a:cxn ang="0">
                    <a:pos x="115" y="23"/>
                  </a:cxn>
                  <a:cxn ang="0">
                    <a:pos x="112" y="19"/>
                  </a:cxn>
                  <a:cxn ang="0">
                    <a:pos x="62" y="8"/>
                  </a:cxn>
                  <a:cxn ang="0">
                    <a:pos x="61" y="7"/>
                  </a:cxn>
                  <a:cxn ang="0">
                    <a:pos x="61" y="8"/>
                  </a:cxn>
                  <a:cxn ang="0">
                    <a:pos x="11" y="19"/>
                  </a:cxn>
                  <a:cxn ang="0">
                    <a:pos x="8" y="23"/>
                  </a:cxn>
                  <a:cxn ang="0">
                    <a:pos x="11" y="27"/>
                  </a:cxn>
                  <a:cxn ang="0">
                    <a:pos x="61" y="38"/>
                  </a:cxn>
                  <a:cxn ang="0">
                    <a:pos x="61" y="38"/>
                  </a:cxn>
                  <a:cxn ang="0">
                    <a:pos x="62" y="38"/>
                  </a:cxn>
                  <a:cxn ang="0">
                    <a:pos x="112" y="27"/>
                  </a:cxn>
                  <a:cxn ang="0">
                    <a:pos x="112" y="27"/>
                  </a:cxn>
                  <a:cxn ang="0">
                    <a:pos x="112" y="27"/>
                  </a:cxn>
                </a:cxnLst>
                <a:rect l="0" t="0" r="r" b="b"/>
                <a:pathLst>
                  <a:path w="123" h="107">
                    <a:moveTo>
                      <a:pt x="123" y="100"/>
                    </a:moveTo>
                    <a:cubicBezTo>
                      <a:pt x="123" y="104"/>
                      <a:pt x="119" y="107"/>
                      <a:pt x="115" y="107"/>
                    </a:cubicBezTo>
                    <a:cubicBezTo>
                      <a:pt x="111" y="107"/>
                      <a:pt x="107" y="104"/>
                      <a:pt x="107" y="100"/>
                    </a:cubicBezTo>
                    <a:cubicBezTo>
                      <a:pt x="107" y="95"/>
                      <a:pt x="111" y="84"/>
                      <a:pt x="115" y="84"/>
                    </a:cubicBezTo>
                    <a:cubicBezTo>
                      <a:pt x="119" y="84"/>
                      <a:pt x="123" y="95"/>
                      <a:pt x="123" y="100"/>
                    </a:cubicBezTo>
                    <a:close/>
                    <a:moveTo>
                      <a:pt x="111" y="42"/>
                    </a:moveTo>
                    <a:cubicBezTo>
                      <a:pt x="111" y="77"/>
                      <a:pt x="111" y="77"/>
                      <a:pt x="111" y="77"/>
                    </a:cubicBezTo>
                    <a:cubicBezTo>
                      <a:pt x="111" y="79"/>
                      <a:pt x="113" y="80"/>
                      <a:pt x="115" y="80"/>
                    </a:cubicBezTo>
                    <a:cubicBezTo>
                      <a:pt x="117" y="80"/>
                      <a:pt x="119" y="79"/>
                      <a:pt x="119" y="77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9" y="40"/>
                      <a:pt x="117" y="38"/>
                      <a:pt x="115" y="38"/>
                    </a:cubicBezTo>
                    <a:cubicBezTo>
                      <a:pt x="113" y="38"/>
                      <a:pt x="111" y="40"/>
                      <a:pt x="111" y="42"/>
                    </a:cubicBezTo>
                    <a:close/>
                    <a:moveTo>
                      <a:pt x="114" y="34"/>
                    </a:move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4" y="79"/>
                      <a:pt x="92" y="88"/>
                      <a:pt x="61" y="88"/>
                    </a:cubicBezTo>
                    <a:cubicBezTo>
                      <a:pt x="31" y="88"/>
                      <a:pt x="19" y="79"/>
                      <a:pt x="19" y="69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4" y="33"/>
                      <a:pt x="0" y="28"/>
                      <a:pt x="0" y="23"/>
                    </a:cubicBezTo>
                    <a:cubicBezTo>
                      <a:pt x="0" y="17"/>
                      <a:pt x="4" y="13"/>
                      <a:pt x="9" y="12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0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9" y="13"/>
                      <a:pt x="123" y="17"/>
                      <a:pt x="123" y="23"/>
                    </a:cubicBezTo>
                    <a:cubicBezTo>
                      <a:pt x="123" y="28"/>
                      <a:pt x="119" y="33"/>
                      <a:pt x="114" y="34"/>
                    </a:cubicBezTo>
                    <a:close/>
                    <a:moveTo>
                      <a:pt x="96" y="38"/>
                    </a:moveTo>
                    <a:cubicBezTo>
                      <a:pt x="64" y="46"/>
                      <a:pt x="64" y="46"/>
                      <a:pt x="64" y="46"/>
                    </a:cubicBezTo>
                    <a:cubicBezTo>
                      <a:pt x="63" y="46"/>
                      <a:pt x="62" y="46"/>
                      <a:pt x="61" y="46"/>
                    </a:cubicBezTo>
                    <a:cubicBezTo>
                      <a:pt x="61" y="46"/>
                      <a:pt x="60" y="46"/>
                      <a:pt x="59" y="4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73"/>
                      <a:pt x="38" y="80"/>
                      <a:pt x="61" y="80"/>
                    </a:cubicBezTo>
                    <a:cubicBezTo>
                      <a:pt x="84" y="80"/>
                      <a:pt x="96" y="73"/>
                      <a:pt x="96" y="69"/>
                    </a:cubicBezTo>
                    <a:lnTo>
                      <a:pt x="96" y="38"/>
                    </a:lnTo>
                    <a:close/>
                    <a:moveTo>
                      <a:pt x="112" y="27"/>
                    </a:moveTo>
                    <a:cubicBezTo>
                      <a:pt x="114" y="26"/>
                      <a:pt x="115" y="25"/>
                      <a:pt x="115" y="23"/>
                    </a:cubicBezTo>
                    <a:cubicBezTo>
                      <a:pt x="115" y="21"/>
                      <a:pt x="114" y="19"/>
                      <a:pt x="112" y="1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8" y="21"/>
                      <a:pt x="8" y="23"/>
                    </a:cubicBezTo>
                    <a:cubicBezTo>
                      <a:pt x="8" y="25"/>
                      <a:pt x="9" y="26"/>
                      <a:pt x="11" y="2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2" y="38"/>
                      <a:pt x="62" y="38"/>
                      <a:pt x="62" y="38"/>
                    </a:cubicBezTo>
                    <a:lnTo>
                      <a:pt x="112" y="27"/>
                    </a:lnTo>
                    <a:close/>
                    <a:moveTo>
                      <a:pt x="112" y="27"/>
                    </a:moveTo>
                    <a:cubicBezTo>
                      <a:pt x="112" y="27"/>
                      <a:pt x="112" y="27"/>
                      <a:pt x="112" y="27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5" name="Freeform: Shape 118">
                <a:extLst>
                  <a:ext uri="{FF2B5EF4-FFF2-40B4-BE49-F238E27FC236}">
                    <a16:creationId xmlns:a16="http://schemas.microsoft.com/office/drawing/2014/main" id="{05C06ADA-F74A-46E9-A4D1-4A927D0D2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992" y="2352003"/>
                <a:ext cx="176600" cy="175768"/>
              </a:xfrm>
              <a:custGeom>
                <a:avLst/>
                <a:gdLst/>
                <a:ahLst/>
                <a:cxnLst>
                  <a:cxn ang="0">
                    <a:pos x="111" y="101"/>
                  </a:cxn>
                  <a:cxn ang="0">
                    <a:pos x="78" y="88"/>
                  </a:cxn>
                  <a:cxn ang="0">
                    <a:pos x="92" y="59"/>
                  </a:cxn>
                  <a:cxn ang="0">
                    <a:pos x="83" y="12"/>
                  </a:cxn>
                  <a:cxn ang="0">
                    <a:pos x="57" y="0"/>
                  </a:cxn>
                  <a:cxn ang="0">
                    <a:pos x="32" y="12"/>
                  </a:cxn>
                  <a:cxn ang="0">
                    <a:pos x="23" y="59"/>
                  </a:cxn>
                  <a:cxn ang="0">
                    <a:pos x="36" y="88"/>
                  </a:cxn>
                  <a:cxn ang="0">
                    <a:pos x="3" y="101"/>
                  </a:cxn>
                  <a:cxn ang="0">
                    <a:pos x="1" y="109"/>
                  </a:cxn>
                  <a:cxn ang="0">
                    <a:pos x="7" y="114"/>
                  </a:cxn>
                  <a:cxn ang="0">
                    <a:pos x="107" y="114"/>
                  </a:cxn>
                  <a:cxn ang="0">
                    <a:pos x="114" y="109"/>
                  </a:cxn>
                  <a:cxn ang="0">
                    <a:pos x="111" y="101"/>
                  </a:cxn>
                  <a:cxn ang="0">
                    <a:pos x="29" y="38"/>
                  </a:cxn>
                  <a:cxn ang="0">
                    <a:pos x="57" y="7"/>
                  </a:cxn>
                  <a:cxn ang="0">
                    <a:pos x="85" y="38"/>
                  </a:cxn>
                  <a:cxn ang="0">
                    <a:pos x="72" y="83"/>
                  </a:cxn>
                  <a:cxn ang="0">
                    <a:pos x="71" y="85"/>
                  </a:cxn>
                  <a:cxn ang="0">
                    <a:pos x="43" y="85"/>
                  </a:cxn>
                  <a:cxn ang="0">
                    <a:pos x="42" y="83"/>
                  </a:cxn>
                  <a:cxn ang="0">
                    <a:pos x="29" y="38"/>
                  </a:cxn>
                  <a:cxn ang="0">
                    <a:pos x="7" y="107"/>
                  </a:cxn>
                  <a:cxn ang="0">
                    <a:pos x="38" y="95"/>
                  </a:cxn>
                  <a:cxn ang="0">
                    <a:pos x="47" y="93"/>
                  </a:cxn>
                  <a:cxn ang="0">
                    <a:pos x="57" y="96"/>
                  </a:cxn>
                  <a:cxn ang="0">
                    <a:pos x="68" y="93"/>
                  </a:cxn>
                  <a:cxn ang="0">
                    <a:pos x="77" y="95"/>
                  </a:cxn>
                  <a:cxn ang="0">
                    <a:pos x="107" y="107"/>
                  </a:cxn>
                  <a:cxn ang="0">
                    <a:pos x="7" y="107"/>
                  </a:cxn>
                  <a:cxn ang="0">
                    <a:pos x="7" y="107"/>
                  </a:cxn>
                  <a:cxn ang="0">
                    <a:pos x="7" y="107"/>
                  </a:cxn>
                </a:cxnLst>
                <a:rect l="0" t="0" r="r" b="b"/>
                <a:pathLst>
                  <a:path w="115" h="114">
                    <a:moveTo>
                      <a:pt x="111" y="101"/>
                    </a:moveTo>
                    <a:cubicBezTo>
                      <a:pt x="110" y="101"/>
                      <a:pt x="97" y="92"/>
                      <a:pt x="78" y="88"/>
                    </a:cubicBezTo>
                    <a:cubicBezTo>
                      <a:pt x="85" y="79"/>
                      <a:pt x="90" y="67"/>
                      <a:pt x="92" y="59"/>
                    </a:cubicBezTo>
                    <a:cubicBezTo>
                      <a:pt x="94" y="48"/>
                      <a:pt x="93" y="26"/>
                      <a:pt x="83" y="12"/>
                    </a:cubicBezTo>
                    <a:cubicBezTo>
                      <a:pt x="76" y="4"/>
                      <a:pt x="68" y="0"/>
                      <a:pt x="57" y="0"/>
                    </a:cubicBezTo>
                    <a:cubicBezTo>
                      <a:pt x="47" y="0"/>
                      <a:pt x="38" y="4"/>
                      <a:pt x="32" y="12"/>
                    </a:cubicBezTo>
                    <a:cubicBezTo>
                      <a:pt x="21" y="26"/>
                      <a:pt x="20" y="48"/>
                      <a:pt x="23" y="59"/>
                    </a:cubicBezTo>
                    <a:cubicBezTo>
                      <a:pt x="25" y="67"/>
                      <a:pt x="29" y="79"/>
                      <a:pt x="36" y="88"/>
                    </a:cubicBezTo>
                    <a:cubicBezTo>
                      <a:pt x="17" y="92"/>
                      <a:pt x="4" y="101"/>
                      <a:pt x="3" y="101"/>
                    </a:cubicBezTo>
                    <a:cubicBezTo>
                      <a:pt x="1" y="103"/>
                      <a:pt x="0" y="106"/>
                      <a:pt x="1" y="109"/>
                    </a:cubicBezTo>
                    <a:cubicBezTo>
                      <a:pt x="1" y="112"/>
                      <a:pt x="4" y="114"/>
                      <a:pt x="7" y="114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10" y="114"/>
                      <a:pt x="113" y="112"/>
                      <a:pt x="114" y="109"/>
                    </a:cubicBezTo>
                    <a:cubicBezTo>
                      <a:pt x="115" y="106"/>
                      <a:pt x="114" y="103"/>
                      <a:pt x="111" y="101"/>
                    </a:cubicBezTo>
                    <a:close/>
                    <a:moveTo>
                      <a:pt x="29" y="38"/>
                    </a:moveTo>
                    <a:cubicBezTo>
                      <a:pt x="31" y="23"/>
                      <a:pt x="40" y="7"/>
                      <a:pt x="57" y="7"/>
                    </a:cubicBezTo>
                    <a:cubicBezTo>
                      <a:pt x="75" y="7"/>
                      <a:pt x="83" y="23"/>
                      <a:pt x="85" y="38"/>
                    </a:cubicBezTo>
                    <a:cubicBezTo>
                      <a:pt x="87" y="54"/>
                      <a:pt x="82" y="71"/>
                      <a:pt x="72" y="83"/>
                    </a:cubicBezTo>
                    <a:cubicBezTo>
                      <a:pt x="71" y="85"/>
                      <a:pt x="71" y="85"/>
                      <a:pt x="71" y="85"/>
                    </a:cubicBezTo>
                    <a:cubicBezTo>
                      <a:pt x="63" y="95"/>
                      <a:pt x="52" y="95"/>
                      <a:pt x="43" y="85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32" y="71"/>
                      <a:pt x="27" y="54"/>
                      <a:pt x="29" y="38"/>
                    </a:cubicBezTo>
                    <a:close/>
                    <a:moveTo>
                      <a:pt x="7" y="107"/>
                    </a:moveTo>
                    <a:cubicBezTo>
                      <a:pt x="8" y="107"/>
                      <a:pt x="20" y="99"/>
                      <a:pt x="38" y="95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5"/>
                      <a:pt x="53" y="96"/>
                      <a:pt x="57" y="96"/>
                    </a:cubicBezTo>
                    <a:cubicBezTo>
                      <a:pt x="61" y="96"/>
                      <a:pt x="65" y="95"/>
                      <a:pt x="68" y="93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94" y="99"/>
                      <a:pt x="107" y="106"/>
                      <a:pt x="107" y="107"/>
                    </a:cubicBezTo>
                    <a:lnTo>
                      <a:pt x="7" y="107"/>
                    </a:lnTo>
                    <a:close/>
                    <a:moveTo>
                      <a:pt x="7" y="107"/>
                    </a:moveTo>
                    <a:cubicBezTo>
                      <a:pt x="7" y="107"/>
                      <a:pt x="7" y="107"/>
                      <a:pt x="7" y="107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16" name="Freeform: Shape 119">
                <a:extLst>
                  <a:ext uri="{FF2B5EF4-FFF2-40B4-BE49-F238E27FC236}">
                    <a16:creationId xmlns:a16="http://schemas.microsoft.com/office/drawing/2014/main" id="{E32B039E-9C5A-4977-B722-86C9FA894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175" y="2700700"/>
                <a:ext cx="189928" cy="181598"/>
              </a:xfrm>
              <a:custGeom>
                <a:avLst/>
                <a:gdLst/>
                <a:ahLst/>
                <a:cxnLst>
                  <a:cxn ang="0">
                    <a:pos x="122" y="44"/>
                  </a:cxn>
                  <a:cxn ang="0">
                    <a:pos x="115" y="38"/>
                  </a:cxn>
                  <a:cxn ang="0">
                    <a:pos x="83" y="33"/>
                  </a:cxn>
                  <a:cxn ang="0">
                    <a:pos x="70" y="5"/>
                  </a:cxn>
                  <a:cxn ang="0">
                    <a:pos x="62" y="0"/>
                  </a:cxn>
                  <a:cxn ang="0">
                    <a:pos x="54" y="5"/>
                  </a:cxn>
                  <a:cxn ang="0">
                    <a:pos x="40" y="33"/>
                  </a:cxn>
                  <a:cxn ang="0">
                    <a:pos x="8" y="38"/>
                  </a:cxn>
                  <a:cxn ang="0">
                    <a:pos x="1" y="44"/>
                  </a:cxn>
                  <a:cxn ang="0">
                    <a:pos x="3" y="53"/>
                  </a:cxn>
                  <a:cxn ang="0">
                    <a:pos x="26" y="76"/>
                  </a:cxn>
                  <a:cxn ang="0">
                    <a:pos x="21" y="108"/>
                  </a:cxn>
                  <a:cxn ang="0">
                    <a:pos x="24" y="117"/>
                  </a:cxn>
                  <a:cxn ang="0">
                    <a:pos x="29" y="118"/>
                  </a:cxn>
                  <a:cxn ang="0">
                    <a:pos x="34" y="117"/>
                  </a:cxn>
                  <a:cxn ang="0">
                    <a:pos x="62" y="102"/>
                  </a:cxn>
                  <a:cxn ang="0">
                    <a:pos x="89" y="117"/>
                  </a:cxn>
                  <a:cxn ang="0">
                    <a:pos x="94" y="118"/>
                  </a:cxn>
                  <a:cxn ang="0">
                    <a:pos x="99" y="117"/>
                  </a:cxn>
                  <a:cxn ang="0">
                    <a:pos x="102" y="108"/>
                  </a:cxn>
                  <a:cxn ang="0">
                    <a:pos x="97" y="76"/>
                  </a:cxn>
                  <a:cxn ang="0">
                    <a:pos x="120" y="53"/>
                  </a:cxn>
                  <a:cxn ang="0">
                    <a:pos x="122" y="44"/>
                  </a:cxn>
                  <a:cxn ang="0">
                    <a:pos x="91" y="70"/>
                  </a:cxn>
                  <a:cxn ang="0">
                    <a:pos x="88" y="77"/>
                  </a:cxn>
                  <a:cxn ang="0">
                    <a:pos x="94" y="110"/>
                  </a:cxn>
                  <a:cxn ang="0">
                    <a:pos x="66" y="95"/>
                  </a:cxn>
                  <a:cxn ang="0">
                    <a:pos x="62" y="94"/>
                  </a:cxn>
                  <a:cxn ang="0">
                    <a:pos x="57" y="95"/>
                  </a:cxn>
                  <a:cxn ang="0">
                    <a:pos x="29" y="110"/>
                  </a:cxn>
                  <a:cxn ang="0">
                    <a:pos x="35" y="77"/>
                  </a:cxn>
                  <a:cxn ang="0">
                    <a:pos x="32" y="70"/>
                  </a:cxn>
                  <a:cxn ang="0">
                    <a:pos x="9" y="47"/>
                  </a:cxn>
                  <a:cxn ang="0">
                    <a:pos x="41" y="42"/>
                  </a:cxn>
                  <a:cxn ang="0">
                    <a:pos x="48" y="37"/>
                  </a:cxn>
                  <a:cxn ang="0">
                    <a:pos x="62" y="8"/>
                  </a:cxn>
                  <a:cxn ang="0">
                    <a:pos x="75" y="37"/>
                  </a:cxn>
                  <a:cxn ang="0">
                    <a:pos x="82" y="42"/>
                  </a:cxn>
                  <a:cxn ang="0">
                    <a:pos x="114" y="47"/>
                  </a:cxn>
                  <a:cxn ang="0">
                    <a:pos x="91" y="70"/>
                  </a:cxn>
                  <a:cxn ang="0">
                    <a:pos x="91" y="70"/>
                  </a:cxn>
                  <a:cxn ang="0">
                    <a:pos x="91" y="70"/>
                  </a:cxn>
                </a:cxnLst>
                <a:rect l="0" t="0" r="r" b="b"/>
                <a:pathLst>
                  <a:path w="124" h="118">
                    <a:moveTo>
                      <a:pt x="122" y="44"/>
                    </a:moveTo>
                    <a:cubicBezTo>
                      <a:pt x="121" y="41"/>
                      <a:pt x="119" y="39"/>
                      <a:pt x="115" y="38"/>
                    </a:cubicBezTo>
                    <a:cubicBezTo>
                      <a:pt x="83" y="33"/>
                      <a:pt x="83" y="33"/>
                      <a:pt x="83" y="33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8" y="1"/>
                      <a:pt x="65" y="0"/>
                      <a:pt x="62" y="0"/>
                    </a:cubicBezTo>
                    <a:cubicBezTo>
                      <a:pt x="58" y="0"/>
                      <a:pt x="55" y="1"/>
                      <a:pt x="54" y="5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4" y="39"/>
                      <a:pt x="2" y="41"/>
                      <a:pt x="1" y="44"/>
                    </a:cubicBezTo>
                    <a:cubicBezTo>
                      <a:pt x="0" y="47"/>
                      <a:pt x="0" y="50"/>
                      <a:pt x="3" y="53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12"/>
                      <a:pt x="22" y="115"/>
                      <a:pt x="24" y="117"/>
                    </a:cubicBezTo>
                    <a:cubicBezTo>
                      <a:pt x="26" y="118"/>
                      <a:pt x="28" y="118"/>
                      <a:pt x="29" y="118"/>
                    </a:cubicBezTo>
                    <a:cubicBezTo>
                      <a:pt x="31" y="118"/>
                      <a:pt x="32" y="118"/>
                      <a:pt x="34" y="117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89" y="117"/>
                      <a:pt x="89" y="117"/>
                      <a:pt x="89" y="117"/>
                    </a:cubicBezTo>
                    <a:cubicBezTo>
                      <a:pt x="91" y="118"/>
                      <a:pt x="92" y="118"/>
                      <a:pt x="94" y="118"/>
                    </a:cubicBezTo>
                    <a:cubicBezTo>
                      <a:pt x="96" y="118"/>
                      <a:pt x="97" y="118"/>
                      <a:pt x="99" y="117"/>
                    </a:cubicBezTo>
                    <a:cubicBezTo>
                      <a:pt x="102" y="115"/>
                      <a:pt x="103" y="112"/>
                      <a:pt x="102" y="108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3" y="50"/>
                      <a:pt x="124" y="47"/>
                      <a:pt x="122" y="44"/>
                    </a:cubicBezTo>
                    <a:close/>
                    <a:moveTo>
                      <a:pt x="91" y="70"/>
                    </a:moveTo>
                    <a:cubicBezTo>
                      <a:pt x="89" y="72"/>
                      <a:pt x="88" y="75"/>
                      <a:pt x="88" y="77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5" y="94"/>
                      <a:pt x="63" y="94"/>
                      <a:pt x="62" y="94"/>
                    </a:cubicBezTo>
                    <a:cubicBezTo>
                      <a:pt x="60" y="94"/>
                      <a:pt x="59" y="94"/>
                      <a:pt x="57" y="95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75"/>
                      <a:pt x="34" y="72"/>
                      <a:pt x="32" y="70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1"/>
                      <a:pt x="46" y="40"/>
                      <a:pt x="48" y="37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7" y="40"/>
                      <a:pt x="79" y="41"/>
                      <a:pt x="82" y="42"/>
                    </a:cubicBezTo>
                    <a:cubicBezTo>
                      <a:pt x="114" y="47"/>
                      <a:pt x="114" y="47"/>
                      <a:pt x="114" y="47"/>
                    </a:cubicBezTo>
                    <a:lnTo>
                      <a:pt x="91" y="70"/>
                    </a:lnTo>
                    <a:close/>
                    <a:moveTo>
                      <a:pt x="91" y="70"/>
                    </a:moveTo>
                    <a:cubicBezTo>
                      <a:pt x="91" y="70"/>
                      <a:pt x="91" y="70"/>
                      <a:pt x="91" y="7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867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 Light" panose="020B0502040204020203" pitchFamily="34" charset="-122"/>
                </a:endParaRPr>
              </a:p>
            </p:txBody>
          </p:sp>
          <p:grpSp>
            <p:nvGrpSpPr>
              <p:cNvPr id="17" name="Group 120">
                <a:extLst>
                  <a:ext uri="{FF2B5EF4-FFF2-40B4-BE49-F238E27FC236}">
                    <a16:creationId xmlns:a16="http://schemas.microsoft.com/office/drawing/2014/main" id="{6AE783D5-BF41-481F-94C6-0DE29D457DE4}"/>
                  </a:ext>
                </a:extLst>
              </p:cNvPr>
              <p:cNvGrpSpPr/>
              <p:nvPr/>
            </p:nvGrpSpPr>
            <p:grpSpPr>
              <a:xfrm>
                <a:off x="3683532" y="2781458"/>
                <a:ext cx="189096" cy="164108"/>
                <a:chOff x="8783638" y="1235076"/>
                <a:chExt cx="360363" cy="312738"/>
              </a:xfrm>
              <a:solidFill>
                <a:schemeClr val="bg1"/>
              </a:solidFill>
            </p:grpSpPr>
            <p:sp>
              <p:nvSpPr>
                <p:cNvPr id="32" name="Freeform: Shape 121">
                  <a:extLst>
                    <a:ext uri="{FF2B5EF4-FFF2-40B4-BE49-F238E27FC236}">
                      <a16:creationId xmlns:a16="http://schemas.microsoft.com/office/drawing/2014/main" id="{F511C192-F085-49EE-8479-07D34070EC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42375" y="1290638"/>
                  <a:ext cx="128588" cy="84138"/>
                </a:xfrm>
                <a:custGeom>
                  <a:avLst/>
                  <a:gdLst/>
                  <a:ahLst/>
                  <a:cxnLst>
                    <a:cxn ang="0">
                      <a:pos x="42" y="0"/>
                    </a:cxn>
                    <a:cxn ang="0">
                      <a:pos x="0" y="27"/>
                    </a:cxn>
                    <a:cxn ang="0">
                      <a:pos x="1" y="29"/>
                    </a:cxn>
                    <a:cxn ang="0">
                      <a:pos x="3" y="27"/>
                    </a:cxn>
                    <a:cxn ang="0">
                      <a:pos x="42" y="4"/>
                    </a:cxn>
                    <a:cxn ang="0">
                      <a:pos x="44" y="2"/>
                    </a:cxn>
                    <a:cxn ang="0">
                      <a:pos x="42" y="0"/>
                    </a:cxn>
                    <a:cxn ang="0">
                      <a:pos x="42" y="0"/>
                    </a:cxn>
                    <a:cxn ang="0">
                      <a:pos x="42" y="0"/>
                    </a:cxn>
                  </a:cxnLst>
                  <a:rect l="0" t="0" r="r" b="b"/>
                  <a:pathLst>
                    <a:path w="44" h="29">
                      <a:moveTo>
                        <a:pt x="42" y="0"/>
                      </a:moveTo>
                      <a:cubicBezTo>
                        <a:pt x="19" y="0"/>
                        <a:pt x="0" y="12"/>
                        <a:pt x="0" y="27"/>
                      </a:cubicBezTo>
                      <a:cubicBezTo>
                        <a:pt x="0" y="28"/>
                        <a:pt x="0" y="29"/>
                        <a:pt x="1" y="29"/>
                      </a:cubicBezTo>
                      <a:cubicBezTo>
                        <a:pt x="3" y="29"/>
                        <a:pt x="3" y="28"/>
                        <a:pt x="3" y="27"/>
                      </a:cubicBezTo>
                      <a:cubicBezTo>
                        <a:pt x="3" y="15"/>
                        <a:pt x="21" y="4"/>
                        <a:pt x="42" y="4"/>
                      </a:cubicBezTo>
                      <a:cubicBezTo>
                        <a:pt x="43" y="4"/>
                        <a:pt x="44" y="3"/>
                        <a:pt x="44" y="2"/>
                      </a:cubicBezTo>
                      <a:cubicBezTo>
                        <a:pt x="44" y="1"/>
                        <a:pt x="43" y="0"/>
                        <a:pt x="42" y="0"/>
                      </a:cubicBezTo>
                      <a:close/>
                      <a:moveTo>
                        <a:pt x="42" y="0"/>
                      </a:moveTo>
                      <a:cubicBezTo>
                        <a:pt x="42" y="0"/>
                        <a:pt x="42" y="0"/>
                        <a:pt x="4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33" name="Freeform: Shape 122">
                  <a:extLst>
                    <a:ext uri="{FF2B5EF4-FFF2-40B4-BE49-F238E27FC236}">
                      <a16:creationId xmlns:a16="http://schemas.microsoft.com/office/drawing/2014/main" id="{81C62B32-C40D-46C2-B015-04FE7498A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83638" y="1235076"/>
                  <a:ext cx="360363" cy="312738"/>
                </a:xfrm>
                <a:custGeom>
                  <a:avLst/>
                  <a:gdLst/>
                  <a:ahLst/>
                  <a:cxnLst>
                    <a:cxn ang="0">
                      <a:pos x="62" y="0"/>
                    </a:cxn>
                    <a:cxn ang="0">
                      <a:pos x="0" y="46"/>
                    </a:cxn>
                    <a:cxn ang="0">
                      <a:pos x="27" y="84"/>
                    </a:cxn>
                    <a:cxn ang="0">
                      <a:pos x="27" y="84"/>
                    </a:cxn>
                    <a:cxn ang="0">
                      <a:pos x="20" y="102"/>
                    </a:cxn>
                    <a:cxn ang="0">
                      <a:pos x="20" y="104"/>
                    </a:cxn>
                    <a:cxn ang="0">
                      <a:pos x="23" y="107"/>
                    </a:cxn>
                    <a:cxn ang="0">
                      <a:pos x="24" y="107"/>
                    </a:cxn>
                    <a:cxn ang="0">
                      <a:pos x="50" y="91"/>
                    </a:cxn>
                    <a:cxn ang="0">
                      <a:pos x="62" y="92"/>
                    </a:cxn>
                    <a:cxn ang="0">
                      <a:pos x="123" y="46"/>
                    </a:cxn>
                    <a:cxn ang="0">
                      <a:pos x="62" y="0"/>
                    </a:cxn>
                    <a:cxn ang="0">
                      <a:pos x="62" y="84"/>
                    </a:cxn>
                    <a:cxn ang="0">
                      <a:pos x="51" y="83"/>
                    </a:cxn>
                    <a:cxn ang="0">
                      <a:pos x="50" y="83"/>
                    </a:cxn>
                    <a:cxn ang="0">
                      <a:pos x="44" y="86"/>
                    </a:cxn>
                    <a:cxn ang="0">
                      <a:pos x="32" y="96"/>
                    </a:cxn>
                    <a:cxn ang="0">
                      <a:pos x="35" y="85"/>
                    </a:cxn>
                    <a:cxn ang="0">
                      <a:pos x="35" y="84"/>
                    </a:cxn>
                    <a:cxn ang="0">
                      <a:pos x="31" y="77"/>
                    </a:cxn>
                    <a:cxn ang="0">
                      <a:pos x="8" y="46"/>
                    </a:cxn>
                    <a:cxn ang="0">
                      <a:pos x="62" y="7"/>
                    </a:cxn>
                    <a:cxn ang="0">
                      <a:pos x="115" y="46"/>
                    </a:cxn>
                    <a:cxn ang="0">
                      <a:pos x="62" y="84"/>
                    </a:cxn>
                    <a:cxn ang="0">
                      <a:pos x="62" y="84"/>
                    </a:cxn>
                    <a:cxn ang="0">
                      <a:pos x="62" y="84"/>
                    </a:cxn>
                  </a:cxnLst>
                  <a:rect l="0" t="0" r="r" b="b"/>
                  <a:pathLst>
                    <a:path w="123" h="107">
                      <a:moveTo>
                        <a:pt x="62" y="0"/>
                      </a:moveTo>
                      <a:cubicBezTo>
                        <a:pt x="28" y="0"/>
                        <a:pt x="0" y="20"/>
                        <a:pt x="0" y="46"/>
                      </a:cubicBezTo>
                      <a:cubicBezTo>
                        <a:pt x="0" y="62"/>
                        <a:pt x="11" y="76"/>
                        <a:pt x="27" y="84"/>
                      </a:cubicBezTo>
                      <a:cubicBezTo>
                        <a:pt x="27" y="84"/>
                        <a:pt x="27" y="84"/>
                        <a:pt x="27" y="84"/>
                      </a:cubicBezTo>
                      <a:cubicBezTo>
                        <a:pt x="27" y="91"/>
                        <a:pt x="22" y="98"/>
                        <a:pt x="20" y="102"/>
                      </a:cubicBezTo>
                      <a:cubicBezTo>
                        <a:pt x="20" y="103"/>
                        <a:pt x="20" y="103"/>
                        <a:pt x="20" y="104"/>
                      </a:cubicBezTo>
                      <a:cubicBezTo>
                        <a:pt x="20" y="106"/>
                        <a:pt x="21" y="107"/>
                        <a:pt x="23" y="107"/>
                      </a:cubicBezTo>
                      <a:cubicBezTo>
                        <a:pt x="23" y="107"/>
                        <a:pt x="24" y="107"/>
                        <a:pt x="24" y="107"/>
                      </a:cubicBezTo>
                      <a:cubicBezTo>
                        <a:pt x="36" y="105"/>
                        <a:pt x="47" y="94"/>
                        <a:pt x="50" y="91"/>
                      </a:cubicBezTo>
                      <a:cubicBezTo>
                        <a:pt x="54" y="92"/>
                        <a:pt x="58" y="92"/>
                        <a:pt x="62" y="92"/>
                      </a:cubicBezTo>
                      <a:cubicBezTo>
                        <a:pt x="96" y="92"/>
                        <a:pt x="123" y="71"/>
                        <a:pt x="123" y="46"/>
                      </a:cubicBezTo>
                      <a:cubicBezTo>
                        <a:pt x="123" y="20"/>
                        <a:pt x="96" y="0"/>
                        <a:pt x="62" y="0"/>
                      </a:cubicBezTo>
                      <a:close/>
                      <a:moveTo>
                        <a:pt x="62" y="84"/>
                      </a:moveTo>
                      <a:cubicBezTo>
                        <a:pt x="58" y="84"/>
                        <a:pt x="55" y="84"/>
                        <a:pt x="51" y="83"/>
                      </a:cubicBezTo>
                      <a:cubicBezTo>
                        <a:pt x="51" y="83"/>
                        <a:pt x="50" y="83"/>
                        <a:pt x="50" y="83"/>
                      </a:cubicBezTo>
                      <a:cubicBezTo>
                        <a:pt x="48" y="83"/>
                        <a:pt x="45" y="84"/>
                        <a:pt x="44" y="86"/>
                      </a:cubicBezTo>
                      <a:cubicBezTo>
                        <a:pt x="42" y="88"/>
                        <a:pt x="38" y="93"/>
                        <a:pt x="32" y="96"/>
                      </a:cubicBezTo>
                      <a:cubicBezTo>
                        <a:pt x="34" y="92"/>
                        <a:pt x="35" y="89"/>
                        <a:pt x="35" y="85"/>
                      </a:cubicBezTo>
                      <a:cubicBezTo>
                        <a:pt x="35" y="84"/>
                        <a:pt x="35" y="84"/>
                        <a:pt x="35" y="84"/>
                      </a:cubicBezTo>
                      <a:cubicBezTo>
                        <a:pt x="35" y="81"/>
                        <a:pt x="33" y="78"/>
                        <a:pt x="31" y="77"/>
                      </a:cubicBezTo>
                      <a:cubicBezTo>
                        <a:pt x="17" y="70"/>
                        <a:pt x="8" y="58"/>
                        <a:pt x="8" y="46"/>
                      </a:cubicBezTo>
                      <a:cubicBezTo>
                        <a:pt x="8" y="25"/>
                        <a:pt x="32" y="7"/>
                        <a:pt x="62" y="7"/>
                      </a:cubicBezTo>
                      <a:cubicBezTo>
                        <a:pt x="91" y="7"/>
                        <a:pt x="115" y="25"/>
                        <a:pt x="115" y="46"/>
                      </a:cubicBezTo>
                      <a:cubicBezTo>
                        <a:pt x="115" y="67"/>
                        <a:pt x="91" y="84"/>
                        <a:pt x="62" y="84"/>
                      </a:cubicBezTo>
                      <a:close/>
                      <a:moveTo>
                        <a:pt x="62" y="84"/>
                      </a:moveTo>
                      <a:cubicBezTo>
                        <a:pt x="62" y="84"/>
                        <a:pt x="62" y="84"/>
                        <a:pt x="62" y="8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  <p:grpSp>
            <p:nvGrpSpPr>
              <p:cNvPr id="18" name="Group 123">
                <a:extLst>
                  <a:ext uri="{FF2B5EF4-FFF2-40B4-BE49-F238E27FC236}">
                    <a16:creationId xmlns:a16="http://schemas.microsoft.com/office/drawing/2014/main" id="{3572D9CA-352F-409F-A674-CB8718DC2BF5}"/>
                  </a:ext>
                </a:extLst>
              </p:cNvPr>
              <p:cNvGrpSpPr/>
              <p:nvPr/>
            </p:nvGrpSpPr>
            <p:grpSpPr>
              <a:xfrm>
                <a:off x="3373614" y="2508384"/>
                <a:ext cx="186596" cy="189096"/>
                <a:chOff x="3036888" y="1211263"/>
                <a:chExt cx="355600" cy="360363"/>
              </a:xfrm>
              <a:solidFill>
                <a:schemeClr val="bg1"/>
              </a:solidFill>
            </p:grpSpPr>
            <p:sp>
              <p:nvSpPr>
                <p:cNvPr id="19" name="Freeform: Shape 124">
                  <a:extLst>
                    <a:ext uri="{FF2B5EF4-FFF2-40B4-BE49-F238E27FC236}">
                      <a16:creationId xmlns:a16="http://schemas.microsoft.com/office/drawing/2014/main" id="{B8F91BC0-0689-4E03-A1BA-7E973EBE7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6888" y="1211263"/>
                  <a:ext cx="355600" cy="360363"/>
                </a:xfrm>
                <a:custGeom>
                  <a:avLst/>
                  <a:gdLst/>
                  <a:ahLst/>
                  <a:cxnLst>
                    <a:cxn ang="0">
                      <a:pos x="111" y="0"/>
                    </a:cxn>
                    <a:cxn ang="0">
                      <a:pos x="27" y="0"/>
                    </a:cxn>
                    <a:cxn ang="0">
                      <a:pos x="15" y="12"/>
                    </a:cxn>
                    <a:cxn ang="0">
                      <a:pos x="15" y="19"/>
                    </a:cxn>
                    <a:cxn ang="0">
                      <a:pos x="11" y="19"/>
                    </a:cxn>
                    <a:cxn ang="0">
                      <a:pos x="0" y="31"/>
                    </a:cxn>
                    <a:cxn ang="0">
                      <a:pos x="0" y="107"/>
                    </a:cxn>
                    <a:cxn ang="0">
                      <a:pos x="15" y="123"/>
                    </a:cxn>
                    <a:cxn ang="0">
                      <a:pos x="107" y="123"/>
                    </a:cxn>
                    <a:cxn ang="0">
                      <a:pos x="122" y="107"/>
                    </a:cxn>
                    <a:cxn ang="0">
                      <a:pos x="122" y="12"/>
                    </a:cxn>
                    <a:cxn ang="0">
                      <a:pos x="111" y="0"/>
                    </a:cxn>
                    <a:cxn ang="0">
                      <a:pos x="115" y="107"/>
                    </a:cxn>
                    <a:cxn ang="0">
                      <a:pos x="107" y="115"/>
                    </a:cxn>
                    <a:cxn ang="0">
                      <a:pos x="15" y="115"/>
                    </a:cxn>
                    <a:cxn ang="0">
                      <a:pos x="7" y="107"/>
                    </a:cxn>
                    <a:cxn ang="0">
                      <a:pos x="7" y="31"/>
                    </a:cxn>
                    <a:cxn ang="0">
                      <a:pos x="11" y="27"/>
                    </a:cxn>
                    <a:cxn ang="0">
                      <a:pos x="15" y="27"/>
                    </a:cxn>
                    <a:cxn ang="0">
                      <a:pos x="15" y="104"/>
                    </a:cxn>
                    <a:cxn ang="0">
                      <a:pos x="19" y="107"/>
                    </a:cxn>
                    <a:cxn ang="0">
                      <a:pos x="23" y="104"/>
                    </a:cxn>
                    <a:cxn ang="0">
                      <a:pos x="23" y="12"/>
                    </a:cxn>
                    <a:cxn ang="0">
                      <a:pos x="27" y="8"/>
                    </a:cxn>
                    <a:cxn ang="0">
                      <a:pos x="111" y="8"/>
                    </a:cxn>
                    <a:cxn ang="0">
                      <a:pos x="115" y="12"/>
                    </a:cxn>
                    <a:cxn ang="0">
                      <a:pos x="115" y="107"/>
                    </a:cxn>
                    <a:cxn ang="0">
                      <a:pos x="115" y="107"/>
                    </a:cxn>
                    <a:cxn ang="0">
                      <a:pos x="115" y="107"/>
                    </a:cxn>
                  </a:cxnLst>
                  <a:rect l="0" t="0" r="r" b="b"/>
                  <a:pathLst>
                    <a:path w="122" h="123">
                      <a:moveTo>
                        <a:pt x="111" y="0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0" y="0"/>
                        <a:pt x="15" y="5"/>
                        <a:pt x="15" y="12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5" y="19"/>
                        <a:pt x="0" y="24"/>
                        <a:pt x="0" y="31"/>
                      </a:cubicBezTo>
                      <a:cubicBezTo>
                        <a:pt x="0" y="107"/>
                        <a:pt x="0" y="107"/>
                        <a:pt x="0" y="107"/>
                      </a:cubicBezTo>
                      <a:cubicBezTo>
                        <a:pt x="0" y="116"/>
                        <a:pt x="7" y="123"/>
                        <a:pt x="15" y="123"/>
                      </a:cubicBezTo>
                      <a:cubicBezTo>
                        <a:pt x="107" y="123"/>
                        <a:pt x="107" y="123"/>
                        <a:pt x="107" y="123"/>
                      </a:cubicBezTo>
                      <a:cubicBezTo>
                        <a:pt x="116" y="123"/>
                        <a:pt x="122" y="116"/>
                        <a:pt x="122" y="107"/>
                      </a:cubicBezTo>
                      <a:cubicBezTo>
                        <a:pt x="122" y="12"/>
                        <a:pt x="122" y="12"/>
                        <a:pt x="122" y="12"/>
                      </a:cubicBezTo>
                      <a:cubicBezTo>
                        <a:pt x="122" y="5"/>
                        <a:pt x="117" y="0"/>
                        <a:pt x="111" y="0"/>
                      </a:cubicBezTo>
                      <a:close/>
                      <a:moveTo>
                        <a:pt x="115" y="107"/>
                      </a:moveTo>
                      <a:cubicBezTo>
                        <a:pt x="115" y="112"/>
                        <a:pt x="111" y="115"/>
                        <a:pt x="107" y="115"/>
                      </a:cubicBezTo>
                      <a:cubicBezTo>
                        <a:pt x="15" y="115"/>
                        <a:pt x="15" y="115"/>
                        <a:pt x="15" y="115"/>
                      </a:cubicBezTo>
                      <a:cubicBezTo>
                        <a:pt x="11" y="115"/>
                        <a:pt x="7" y="112"/>
                        <a:pt x="7" y="107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29"/>
                        <a:pt x="9" y="27"/>
                        <a:pt x="11" y="27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5" y="104"/>
                        <a:pt x="15" y="104"/>
                        <a:pt x="15" y="104"/>
                      </a:cubicBezTo>
                      <a:cubicBezTo>
                        <a:pt x="15" y="106"/>
                        <a:pt x="17" y="107"/>
                        <a:pt x="19" y="107"/>
                      </a:cubicBezTo>
                      <a:cubicBezTo>
                        <a:pt x="21" y="107"/>
                        <a:pt x="23" y="106"/>
                        <a:pt x="23" y="104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9"/>
                        <a:pt x="24" y="8"/>
                        <a:pt x="27" y="8"/>
                      </a:cubicBezTo>
                      <a:cubicBezTo>
                        <a:pt x="111" y="8"/>
                        <a:pt x="111" y="8"/>
                        <a:pt x="111" y="8"/>
                      </a:cubicBezTo>
                      <a:cubicBezTo>
                        <a:pt x="113" y="8"/>
                        <a:pt x="115" y="9"/>
                        <a:pt x="115" y="12"/>
                      </a:cubicBezTo>
                      <a:lnTo>
                        <a:pt x="115" y="107"/>
                      </a:lnTo>
                      <a:close/>
                      <a:moveTo>
                        <a:pt x="115" y="107"/>
                      </a:moveTo>
                      <a:cubicBezTo>
                        <a:pt x="115" y="107"/>
                        <a:pt x="115" y="107"/>
                        <a:pt x="115" y="10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0" name="Freeform: Shape 125">
                  <a:extLst>
                    <a:ext uri="{FF2B5EF4-FFF2-40B4-BE49-F238E27FC236}">
                      <a16:creationId xmlns:a16="http://schemas.microsoft.com/office/drawing/2014/main" id="{1DB23BD4-3C58-453A-BE45-17921CAEE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9613" y="1346201"/>
                  <a:ext cx="100013" cy="11113"/>
                </a:xfrm>
                <a:custGeom>
                  <a:avLst/>
                  <a:gdLst/>
                  <a:ahLst/>
                  <a:cxnLst>
                    <a:cxn ang="0">
                      <a:pos x="1" y="4"/>
                    </a:cxn>
                    <a:cxn ang="0">
                      <a:pos x="32" y="4"/>
                    </a:cxn>
                    <a:cxn ang="0">
                      <a:pos x="34" y="2"/>
                    </a:cxn>
                    <a:cxn ang="0">
                      <a:pos x="32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1" y="4"/>
                    </a:cxn>
                    <a:cxn ang="0">
                      <a:pos x="1" y="4"/>
                    </a:cxn>
                  </a:cxnLst>
                  <a:rect l="0" t="0" r="r" b="b"/>
                  <a:pathLst>
                    <a:path w="34" h="4">
                      <a:moveTo>
                        <a:pt x="1" y="4"/>
                      </a:move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4" y="3"/>
                        <a:pt x="34" y="2"/>
                      </a:cubicBezTo>
                      <a:cubicBezTo>
                        <a:pt x="34" y="1"/>
                        <a:pt x="33" y="0"/>
                        <a:pt x="3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1" name="Freeform: Shape 126">
                  <a:extLst>
                    <a:ext uri="{FF2B5EF4-FFF2-40B4-BE49-F238E27FC236}">
                      <a16:creationId xmlns:a16="http://schemas.microsoft.com/office/drawing/2014/main" id="{A6494A44-E37C-4217-B1E4-01FAD3508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9613" y="1314451"/>
                  <a:ext cx="100013" cy="7938"/>
                </a:xfrm>
                <a:custGeom>
                  <a:avLst/>
                  <a:gdLst/>
                  <a:ahLst/>
                  <a:cxnLst>
                    <a:cxn ang="0">
                      <a:pos x="1" y="3"/>
                    </a:cxn>
                    <a:cxn ang="0">
                      <a:pos x="32" y="3"/>
                    </a:cxn>
                    <a:cxn ang="0">
                      <a:pos x="34" y="2"/>
                    </a:cxn>
                    <a:cxn ang="0">
                      <a:pos x="32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" y="3"/>
                    </a:cxn>
                  </a:cxnLst>
                  <a:rect l="0" t="0" r="r" b="b"/>
                  <a:pathLst>
                    <a:path w="34" h="3">
                      <a:moveTo>
                        <a:pt x="1" y="3"/>
                      </a:move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3" y="3"/>
                        <a:pt x="34" y="3"/>
                        <a:pt x="34" y="2"/>
                      </a:cubicBezTo>
                      <a:cubicBezTo>
                        <a:pt x="34" y="1"/>
                        <a:pt x="33" y="0"/>
                        <a:pt x="3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lose/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2" name="Freeform: Shape 127">
                  <a:extLst>
                    <a:ext uri="{FF2B5EF4-FFF2-40B4-BE49-F238E27FC236}">
                      <a16:creationId xmlns:a16="http://schemas.microsoft.com/office/drawing/2014/main" id="{6E58106B-F1FC-441F-863D-DB53501BBC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9613" y="1277938"/>
                  <a:ext cx="100013" cy="12700"/>
                </a:xfrm>
                <a:custGeom>
                  <a:avLst/>
                  <a:gdLst/>
                  <a:ahLst/>
                  <a:cxnLst>
                    <a:cxn ang="0">
                      <a:pos x="1" y="4"/>
                    </a:cxn>
                    <a:cxn ang="0">
                      <a:pos x="32" y="4"/>
                    </a:cxn>
                    <a:cxn ang="0">
                      <a:pos x="34" y="2"/>
                    </a:cxn>
                    <a:cxn ang="0">
                      <a:pos x="32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1" y="4"/>
                    </a:cxn>
                    <a:cxn ang="0">
                      <a:pos x="1" y="4"/>
                    </a:cxn>
                  </a:cxnLst>
                  <a:rect l="0" t="0" r="r" b="b"/>
                  <a:pathLst>
                    <a:path w="34" h="4">
                      <a:moveTo>
                        <a:pt x="1" y="4"/>
                      </a:move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4" y="3"/>
                        <a:pt x="34" y="2"/>
                      </a:cubicBezTo>
                      <a:cubicBezTo>
                        <a:pt x="34" y="1"/>
                        <a:pt x="33" y="0"/>
                        <a:pt x="3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lose/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3" name="Freeform: Shape 128">
                  <a:extLst>
                    <a:ext uri="{FF2B5EF4-FFF2-40B4-BE49-F238E27FC236}">
                      <a16:creationId xmlns:a16="http://schemas.microsoft.com/office/drawing/2014/main" id="{69EB420E-A938-4CD4-B44F-5711BA52E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4200" y="1516063"/>
                  <a:ext cx="101600" cy="11113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33" y="4"/>
                    </a:cxn>
                    <a:cxn ang="0">
                      <a:pos x="35" y="2"/>
                    </a:cxn>
                    <a:cxn ang="0">
                      <a:pos x="33" y="0"/>
                    </a:cxn>
                    <a:cxn ang="0">
                      <a:pos x="33" y="0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35" h="4">
                      <a:moveTo>
                        <a:pt x="3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4" y="4"/>
                        <a:pt x="35" y="3"/>
                        <a:pt x="35" y="2"/>
                      </a:cubicBezTo>
                      <a:cubicBezTo>
                        <a:pt x="35" y="1"/>
                        <a:pt x="34" y="0"/>
                        <a:pt x="33" y="0"/>
                      </a:cubicBezTo>
                      <a:close/>
                      <a:moveTo>
                        <a:pt x="33" y="0"/>
                      </a:moveTo>
                      <a:cubicBezTo>
                        <a:pt x="33" y="0"/>
                        <a:pt x="33" y="0"/>
                        <a:pt x="3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4" name="Freeform: Shape 129">
                  <a:extLst>
                    <a:ext uri="{FF2B5EF4-FFF2-40B4-BE49-F238E27FC236}">
                      <a16:creationId xmlns:a16="http://schemas.microsoft.com/office/drawing/2014/main" id="{FA8E0238-84F0-4F5C-99D0-52ECD0ABB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4200" y="1481138"/>
                  <a:ext cx="101600" cy="11113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33" y="4"/>
                    </a:cxn>
                    <a:cxn ang="0">
                      <a:pos x="35" y="2"/>
                    </a:cxn>
                    <a:cxn ang="0">
                      <a:pos x="33" y="0"/>
                    </a:cxn>
                    <a:cxn ang="0">
                      <a:pos x="33" y="0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35" h="4">
                      <a:moveTo>
                        <a:pt x="3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4" y="4"/>
                        <a:pt x="35" y="3"/>
                        <a:pt x="35" y="2"/>
                      </a:cubicBezTo>
                      <a:cubicBezTo>
                        <a:pt x="35" y="1"/>
                        <a:pt x="34" y="0"/>
                        <a:pt x="33" y="0"/>
                      </a:cubicBezTo>
                      <a:close/>
                      <a:moveTo>
                        <a:pt x="33" y="0"/>
                      </a:moveTo>
                      <a:cubicBezTo>
                        <a:pt x="33" y="0"/>
                        <a:pt x="33" y="0"/>
                        <a:pt x="3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5" name="Freeform: Shape 130">
                  <a:extLst>
                    <a:ext uri="{FF2B5EF4-FFF2-40B4-BE49-F238E27FC236}">
                      <a16:creationId xmlns:a16="http://schemas.microsoft.com/office/drawing/2014/main" id="{725BA6A9-928D-47F4-B049-460063D087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4200" y="1449388"/>
                  <a:ext cx="101600" cy="11113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33" y="4"/>
                    </a:cxn>
                    <a:cxn ang="0">
                      <a:pos x="35" y="2"/>
                    </a:cxn>
                    <a:cxn ang="0">
                      <a:pos x="33" y="0"/>
                    </a:cxn>
                    <a:cxn ang="0">
                      <a:pos x="33" y="0"/>
                    </a:cxn>
                    <a:cxn ang="0">
                      <a:pos x="33" y="0"/>
                    </a:cxn>
                  </a:cxnLst>
                  <a:rect l="0" t="0" r="r" b="b"/>
                  <a:pathLst>
                    <a:path w="35" h="4">
                      <a:moveTo>
                        <a:pt x="3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4" y="4"/>
                        <a:pt x="35" y="3"/>
                        <a:pt x="35" y="2"/>
                      </a:cubicBezTo>
                      <a:cubicBezTo>
                        <a:pt x="35" y="1"/>
                        <a:pt x="34" y="0"/>
                        <a:pt x="33" y="0"/>
                      </a:cubicBezTo>
                      <a:close/>
                      <a:moveTo>
                        <a:pt x="33" y="0"/>
                      </a:moveTo>
                      <a:cubicBezTo>
                        <a:pt x="33" y="0"/>
                        <a:pt x="33" y="0"/>
                        <a:pt x="3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6" name="Freeform: Shape 131">
                  <a:extLst>
                    <a:ext uri="{FF2B5EF4-FFF2-40B4-BE49-F238E27FC236}">
                      <a16:creationId xmlns:a16="http://schemas.microsoft.com/office/drawing/2014/main" id="{DA8B71ED-0720-4E2F-8ED8-3B506B2BE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9613" y="1516063"/>
                  <a:ext cx="100013" cy="11113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32" y="4"/>
                    </a:cxn>
                    <a:cxn ang="0">
                      <a:pos x="34" y="2"/>
                    </a:cxn>
                    <a:cxn ang="0">
                      <a:pos x="32" y="0"/>
                    </a:cxn>
                    <a:cxn ang="0">
                      <a:pos x="32" y="0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4" h="4">
                      <a:moveTo>
                        <a:pt x="3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4" y="3"/>
                        <a:pt x="34" y="2"/>
                      </a:cubicBezTo>
                      <a:cubicBezTo>
                        <a:pt x="34" y="1"/>
                        <a:pt x="33" y="0"/>
                        <a:pt x="32" y="0"/>
                      </a:cubicBezTo>
                      <a:close/>
                      <a:moveTo>
                        <a:pt x="32" y="0"/>
                      </a:moveTo>
                      <a:cubicBezTo>
                        <a:pt x="32" y="0"/>
                        <a:pt x="32" y="0"/>
                        <a:pt x="3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7" name="Freeform: Shape 132">
                  <a:extLst>
                    <a:ext uri="{FF2B5EF4-FFF2-40B4-BE49-F238E27FC236}">
                      <a16:creationId xmlns:a16="http://schemas.microsoft.com/office/drawing/2014/main" id="{8D264CC8-F8ED-4E2D-8DFF-3EE5CC9DFB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9613" y="1481138"/>
                  <a:ext cx="100013" cy="11113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32" y="4"/>
                    </a:cxn>
                    <a:cxn ang="0">
                      <a:pos x="34" y="2"/>
                    </a:cxn>
                    <a:cxn ang="0">
                      <a:pos x="32" y="0"/>
                    </a:cxn>
                    <a:cxn ang="0">
                      <a:pos x="32" y="0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4" h="4">
                      <a:moveTo>
                        <a:pt x="3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4" y="3"/>
                        <a:pt x="34" y="2"/>
                      </a:cubicBezTo>
                      <a:cubicBezTo>
                        <a:pt x="34" y="1"/>
                        <a:pt x="33" y="0"/>
                        <a:pt x="32" y="0"/>
                      </a:cubicBezTo>
                      <a:close/>
                      <a:moveTo>
                        <a:pt x="32" y="0"/>
                      </a:moveTo>
                      <a:cubicBezTo>
                        <a:pt x="32" y="0"/>
                        <a:pt x="32" y="0"/>
                        <a:pt x="3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8" name="Freeform: Shape 133">
                  <a:extLst>
                    <a:ext uri="{FF2B5EF4-FFF2-40B4-BE49-F238E27FC236}">
                      <a16:creationId xmlns:a16="http://schemas.microsoft.com/office/drawing/2014/main" id="{D12B83C8-40EB-4164-929B-DDCFB3DF3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9613" y="1449388"/>
                  <a:ext cx="100013" cy="11113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4"/>
                    </a:cxn>
                    <a:cxn ang="0">
                      <a:pos x="32" y="4"/>
                    </a:cxn>
                    <a:cxn ang="0">
                      <a:pos x="34" y="2"/>
                    </a:cxn>
                    <a:cxn ang="0">
                      <a:pos x="32" y="0"/>
                    </a:cxn>
                    <a:cxn ang="0">
                      <a:pos x="32" y="0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4" h="4">
                      <a:moveTo>
                        <a:pt x="3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4" y="3"/>
                        <a:pt x="34" y="2"/>
                      </a:cubicBezTo>
                      <a:cubicBezTo>
                        <a:pt x="34" y="1"/>
                        <a:pt x="33" y="0"/>
                        <a:pt x="32" y="0"/>
                      </a:cubicBezTo>
                      <a:close/>
                      <a:moveTo>
                        <a:pt x="32" y="0"/>
                      </a:moveTo>
                      <a:cubicBezTo>
                        <a:pt x="32" y="0"/>
                        <a:pt x="32" y="0"/>
                        <a:pt x="3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29" name="Freeform: Shape 134">
                  <a:extLst>
                    <a:ext uri="{FF2B5EF4-FFF2-40B4-BE49-F238E27FC236}">
                      <a16:creationId xmlns:a16="http://schemas.microsoft.com/office/drawing/2014/main" id="{AC6AE353-4C31-4A94-A122-353621572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4200" y="1381126"/>
                  <a:ext cx="225425" cy="12700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75" y="4"/>
                    </a:cxn>
                    <a:cxn ang="0">
                      <a:pos x="77" y="2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4">
                      <a:moveTo>
                        <a:pt x="75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6" y="4"/>
                        <a:pt x="77" y="3"/>
                        <a:pt x="77" y="2"/>
                      </a:cubicBezTo>
                      <a:cubicBezTo>
                        <a:pt x="77" y="1"/>
                        <a:pt x="76" y="0"/>
                        <a:pt x="75" y="0"/>
                      </a:cubicBezTo>
                      <a:close/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30" name="Freeform: Shape 135">
                  <a:extLst>
                    <a:ext uri="{FF2B5EF4-FFF2-40B4-BE49-F238E27FC236}">
                      <a16:creationId xmlns:a16="http://schemas.microsoft.com/office/drawing/2014/main" id="{FCB9BEDB-C7F0-4CC9-9040-0E9C9F0F60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4200" y="1412876"/>
                  <a:ext cx="225425" cy="12700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75" y="4"/>
                    </a:cxn>
                    <a:cxn ang="0">
                      <a:pos x="77" y="2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4">
                      <a:moveTo>
                        <a:pt x="75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6" y="4"/>
                        <a:pt x="77" y="3"/>
                        <a:pt x="77" y="2"/>
                      </a:cubicBezTo>
                      <a:cubicBezTo>
                        <a:pt x="77" y="1"/>
                        <a:pt x="76" y="0"/>
                        <a:pt x="75" y="0"/>
                      </a:cubicBezTo>
                      <a:close/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  <p:sp>
              <p:nvSpPr>
                <p:cNvPr id="31" name="Freeform: Shape 136">
                  <a:extLst>
                    <a:ext uri="{FF2B5EF4-FFF2-40B4-BE49-F238E27FC236}">
                      <a16:creationId xmlns:a16="http://schemas.microsoft.com/office/drawing/2014/main" id="{361109AB-E751-44EB-9C78-BA32964EB1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4200" y="1255713"/>
                  <a:ext cx="101600" cy="101600"/>
                </a:xfrm>
                <a:custGeom>
                  <a:avLst/>
                  <a:gdLst/>
                  <a:ahLst/>
                  <a:cxnLst>
                    <a:cxn ang="0">
                      <a:pos x="4" y="35"/>
                    </a:cxn>
                    <a:cxn ang="0">
                      <a:pos x="31" y="35"/>
                    </a:cxn>
                    <a:cxn ang="0">
                      <a:pos x="35" y="31"/>
                    </a:cxn>
                    <a:cxn ang="0">
                      <a:pos x="35" y="4"/>
                    </a:cxn>
                    <a:cxn ang="0">
                      <a:pos x="31" y="0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0" y="31"/>
                    </a:cxn>
                    <a:cxn ang="0">
                      <a:pos x="4" y="35"/>
                    </a:cxn>
                    <a:cxn ang="0">
                      <a:pos x="8" y="8"/>
                    </a:cxn>
                    <a:cxn ang="0">
                      <a:pos x="27" y="8"/>
                    </a:cxn>
                    <a:cxn ang="0">
                      <a:pos x="27" y="27"/>
                    </a:cxn>
                    <a:cxn ang="0">
                      <a:pos x="8" y="27"/>
                    </a:cxn>
                    <a:cxn ang="0">
                      <a:pos x="8" y="8"/>
                    </a:cxn>
                    <a:cxn ang="0">
                      <a:pos x="8" y="8"/>
                    </a:cxn>
                    <a:cxn ang="0">
                      <a:pos x="8" y="8"/>
                    </a:cxn>
                  </a:cxnLst>
                  <a:rect l="0" t="0" r="r" b="b"/>
                  <a:pathLst>
                    <a:path w="35" h="35">
                      <a:moveTo>
                        <a:pt x="4" y="35"/>
                      </a:move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3" y="35"/>
                        <a:pt x="35" y="33"/>
                        <a:pt x="35" y="31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2"/>
                        <a:pt x="33" y="0"/>
                        <a:pt x="3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2" y="35"/>
                        <a:pt x="4" y="35"/>
                      </a:cubicBezTo>
                      <a:close/>
                      <a:moveTo>
                        <a:pt x="8" y="8"/>
                      </a:moveTo>
                      <a:cubicBezTo>
                        <a:pt x="27" y="8"/>
                        <a:pt x="27" y="8"/>
                        <a:pt x="27" y="8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8" y="27"/>
                        <a:pt x="8" y="27"/>
                        <a:pt x="8" y="27"/>
                      </a:cubicBezTo>
                      <a:lnTo>
                        <a:pt x="8" y="8"/>
                      </a:lnTo>
                      <a:close/>
                      <a:moveTo>
                        <a:pt x="8" y="8"/>
                      </a:moveTo>
                      <a:cubicBezTo>
                        <a:pt x="8" y="8"/>
                        <a:pt x="8" y="8"/>
                        <a:pt x="8" y="8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sz="1867">
                    <a:solidFill>
                      <a:schemeClr val="bg1">
                        <a:lumMod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微软雅黑 Light" panose="020B0502040204020203" pitchFamily="34" charset="-122"/>
                  </a:endParaRPr>
                </a:p>
              </p:txBody>
            </p:sp>
          </p:grpSp>
        </p:grpSp>
        <p:sp>
          <p:nvSpPr>
            <p:cNvPr id="8" name="Freeform: Shape 40">
              <a:extLst>
                <a:ext uri="{FF2B5EF4-FFF2-40B4-BE49-F238E27FC236}">
                  <a16:creationId xmlns:a16="http://schemas.microsoft.com/office/drawing/2014/main" id="{5A3E440F-3DCA-4689-8735-7B6F253E62B5}"/>
                </a:ext>
              </a:extLst>
            </p:cNvPr>
            <p:cNvSpPr/>
            <p:nvPr/>
          </p:nvSpPr>
          <p:spPr>
            <a:xfrm>
              <a:off x="5442929" y="3595994"/>
              <a:ext cx="1295627" cy="255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3" extrusionOk="0">
                  <a:moveTo>
                    <a:pt x="18888" y="1342"/>
                  </a:moveTo>
                  <a:cubicBezTo>
                    <a:pt x="17357" y="2323"/>
                    <a:pt x="15980" y="3551"/>
                    <a:pt x="15190" y="5053"/>
                  </a:cubicBezTo>
                  <a:cubicBezTo>
                    <a:pt x="15190" y="5053"/>
                    <a:pt x="11881" y="1601"/>
                    <a:pt x="3746" y="0"/>
                  </a:cubicBezTo>
                  <a:cubicBezTo>
                    <a:pt x="4160" y="206"/>
                    <a:pt x="4539" y="435"/>
                    <a:pt x="4861" y="691"/>
                  </a:cubicBezTo>
                  <a:cubicBezTo>
                    <a:pt x="5120" y="897"/>
                    <a:pt x="5323" y="1114"/>
                    <a:pt x="5495" y="1334"/>
                  </a:cubicBezTo>
                  <a:cubicBezTo>
                    <a:pt x="7893" y="2663"/>
                    <a:pt x="10167" y="4819"/>
                    <a:pt x="9604" y="8114"/>
                  </a:cubicBezTo>
                  <a:cubicBezTo>
                    <a:pt x="9604" y="8114"/>
                    <a:pt x="6838" y="6371"/>
                    <a:pt x="0" y="7292"/>
                  </a:cubicBezTo>
                  <a:cubicBezTo>
                    <a:pt x="0" y="7292"/>
                    <a:pt x="15106" y="7260"/>
                    <a:pt x="7500" y="20907"/>
                  </a:cubicBezTo>
                  <a:cubicBezTo>
                    <a:pt x="7500" y="20907"/>
                    <a:pt x="13473" y="21600"/>
                    <a:pt x="19030" y="20967"/>
                  </a:cubicBezTo>
                  <a:cubicBezTo>
                    <a:pt x="19030" y="20967"/>
                    <a:pt x="12279" y="8657"/>
                    <a:pt x="21600" y="1065"/>
                  </a:cubicBezTo>
                  <a:cubicBezTo>
                    <a:pt x="20647" y="1227"/>
                    <a:pt x="19694" y="1307"/>
                    <a:pt x="18888" y="134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sz="240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19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808EFFE6-24F3-422D-BAEF-879F975C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12" y="1447799"/>
            <a:ext cx="2085975" cy="2391918"/>
          </a:xfrm>
          <a:prstGeom prst="rect">
            <a:avLst/>
          </a:prstGeom>
        </p:spPr>
      </p:pic>
      <p:sp>
        <p:nvSpPr>
          <p:cNvPr id="28" name="文本框 2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4575056-F84E-4A45-8200-A3C96F6288AE}"/>
              </a:ext>
            </a:extLst>
          </p:cNvPr>
          <p:cNvSpPr txBox="1"/>
          <p:nvPr/>
        </p:nvSpPr>
        <p:spPr>
          <a:xfrm>
            <a:off x="2640750" y="3962792"/>
            <a:ext cx="69105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 defTabSz="914400"/>
            <a:r>
              <a:rPr lang="zh-CN" altLang="en-US" sz="4800" spc="-1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Thank you for watching</a:t>
            </a:r>
          </a:p>
        </p:txBody>
      </p:sp>
      <p:sp>
        <p:nvSpPr>
          <p:cNvPr id="29" name="椭圆 2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232B88C8-B4F8-4684-9BA3-CA98BBF6C531}"/>
              </a:ext>
            </a:extLst>
          </p:cNvPr>
          <p:cNvSpPr/>
          <p:nvPr/>
        </p:nvSpPr>
        <p:spPr>
          <a:xfrm>
            <a:off x="6070795" y="4793789"/>
            <a:ext cx="163773" cy="163773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0" name="任意多边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F346459-E2CC-4C09-A0A5-EF05A6A742F2}"/>
              </a:ext>
            </a:extLst>
          </p:cNvPr>
          <p:cNvSpPr/>
          <p:nvPr/>
        </p:nvSpPr>
        <p:spPr>
          <a:xfrm>
            <a:off x="6334655" y="4875571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100000">
                  <a:srgbClr val="232324"/>
                </a:gs>
                <a:gs pos="0">
                  <a:schemeClr val="bg1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1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7F054519-C7F0-4EF3-B6DE-D807C6CB753B}"/>
              </a:ext>
            </a:extLst>
          </p:cNvPr>
          <p:cNvSpPr/>
          <p:nvPr/>
        </p:nvSpPr>
        <p:spPr>
          <a:xfrm flipH="1">
            <a:off x="2804143" y="4875571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12700" cap="flat" cmpd="sng" algn="ctr">
            <a:gradFill>
              <a:gsLst>
                <a:gs pos="100000">
                  <a:srgbClr val="232324"/>
                </a:gs>
                <a:gs pos="0">
                  <a:schemeClr val="bg1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 Light" panose="020B0502040204020203" pitchFamily="34" charset="-122"/>
            </a:endParaRPr>
          </a:p>
        </p:txBody>
      </p:sp>
      <p:sp>
        <p:nvSpPr>
          <p:cNvPr id="32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0DD8D3AD-C642-467E-96EF-2ADE3A0ECB45}"/>
              </a:ext>
            </a:extLst>
          </p:cNvPr>
          <p:cNvSpPr txBox="1"/>
          <p:nvPr/>
        </p:nvSpPr>
        <p:spPr>
          <a:xfrm>
            <a:off x="2939748" y="4977994"/>
            <a:ext cx="6112523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  <a:sym typeface="微软雅黑 Light" panose="020B0502040204020203" pitchFamily="34" charset="-122"/>
              </a:rPr>
              <a:t>Have a nice day for you and my Team ^^</a:t>
            </a:r>
            <a:endParaRPr lang="en-US" altLang="zh-CN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anose="020B0606030504020204" pitchFamily="34" charset="0"/>
              <a:sym typeface="微软雅黑 Light" panose="020B0502040204020203" pitchFamily="34" charset="-122"/>
            </a:endParaRPr>
          </a:p>
        </p:txBody>
      </p:sp>
      <p:sp>
        <p:nvSpPr>
          <p:cNvPr id="9" name="TextBox 28">
            <a:hlinkClick r:id="rId3"/>
            <a:extLst>
              <a:ext uri="{FF2B5EF4-FFF2-40B4-BE49-F238E27FC236}">
                <a16:creationId xmlns:a16="http://schemas.microsoft.com/office/drawing/2014/main" id="{E3C89714-D8F8-474C-A901-5DCAB2370BC8}"/>
              </a:ext>
            </a:extLst>
          </p:cNvPr>
          <p:cNvSpPr txBox="1"/>
          <p:nvPr/>
        </p:nvSpPr>
        <p:spPr>
          <a:xfrm>
            <a:off x="3398759" y="5788559"/>
            <a:ext cx="5194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zh-CN" sz="1000">
                <a:solidFill>
                  <a:schemeClr val="bg1"/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www.dakk.heroku.</a:t>
            </a:r>
            <a:r>
              <a:rPr lang="en-US" altLang="zh-CN" sz="1000" dirty="0">
                <a:solidFill>
                  <a:schemeClr val="bg1"/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B53C55-710F-4135-B93B-C202AC94B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4" y="2136531"/>
            <a:ext cx="2144203" cy="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311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13796 L 4.16667E-6 4.8148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9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1302 0.00046 L 1.04167E-6 1.1111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138 1.11111E-6 L -2.29167E-6 1.1111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 animBg="1"/>
      <p:bldP spid="30" grpId="0" animBg="1"/>
      <p:bldP spid="30" grpId="1" animBg="1"/>
      <p:bldP spid="31" grpId="0" animBg="1"/>
      <p:bldP spid="31" grpId="1" animBg="1"/>
      <p:bldP spid="32" grpId="0"/>
    </p:bldLst>
  </p:timing>
</p:sld>
</file>

<file path=ppt/theme/theme1.xml><?xml version="1.0" encoding="utf-8"?>
<a:theme xmlns:a="http://schemas.openxmlformats.org/drawingml/2006/main" name="https://www.freeppt7.com">
  <a:themeElements>
    <a:clrScheme name="自定义 4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A7991"/>
      </a:accent1>
      <a:accent2>
        <a:srgbClr val="313846"/>
      </a:accent2>
      <a:accent3>
        <a:srgbClr val="6A7991"/>
      </a:accent3>
      <a:accent4>
        <a:srgbClr val="313846"/>
      </a:accent4>
      <a:accent5>
        <a:srgbClr val="6A7991"/>
      </a:accent5>
      <a:accent6>
        <a:srgbClr val="313846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308</Words>
  <Application>Microsoft Office PowerPoint</Application>
  <PresentationFormat>Widescreen</PresentationFormat>
  <Paragraphs>57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微软雅黑 Light</vt:lpstr>
      <vt:lpstr>Microsoft YaHei</vt:lpstr>
      <vt:lpstr>Montserrat Light</vt:lpstr>
      <vt:lpstr>DengXian</vt:lpstr>
      <vt:lpstr>DIN Mittelschrift Std</vt:lpstr>
      <vt:lpstr>DengXian Light</vt:lpstr>
      <vt:lpstr>Arial</vt:lpstr>
      <vt:lpstr>https://www.freeppt7.com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www.freeppt7.com</dc:creator>
  <cp:keywords>https:/www.freeppt7.com</cp:keywords>
  <dc:description>https://www.freeppt7.com</dc:description>
  <cp:lastModifiedBy>Khoa</cp:lastModifiedBy>
  <cp:revision>178</cp:revision>
  <dcterms:created xsi:type="dcterms:W3CDTF">2018-06-07T08:55:01Z</dcterms:created>
  <dcterms:modified xsi:type="dcterms:W3CDTF">2020-07-01T01:09:30Z</dcterms:modified>
</cp:coreProperties>
</file>